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ppt/tags/tag3.xml" ContentType="application/vnd.openxmlformats-officedocument.presentationml.tags+xml"/>
  <Override PartName="/ppt/notesSlides/notesSlide4.xml" ContentType="application/vnd.openxmlformats-officedocument.presentationml.notesSlide+xml"/>
  <Override PartName="/ppt/tags/tag4.xml" ContentType="application/vnd.openxmlformats-officedocument.presentationml.tags+xml"/>
  <Override PartName="/ppt/notesSlides/notesSlide5.xml" ContentType="application/vnd.openxmlformats-officedocument.presentationml.notesSlide+xml"/>
  <Override PartName="/ppt/tags/tag5.xml" ContentType="application/vnd.openxmlformats-officedocument.presentationml.tags+xml"/>
  <Override PartName="/ppt/notesSlides/notesSlide6.xml" ContentType="application/vnd.openxmlformats-officedocument.presentationml.notesSlide+xml"/>
  <Override PartName="/ppt/tags/tag6.xml" ContentType="application/vnd.openxmlformats-officedocument.presentationml.tags+xml"/>
  <Override PartName="/ppt/notesSlides/notesSlide7.xml" ContentType="application/vnd.openxmlformats-officedocument.presentationml.notesSlide+xml"/>
  <Override PartName="/ppt/tags/tag7.xml" ContentType="application/vnd.openxmlformats-officedocument.presentationml.tags+xml"/>
  <Override PartName="/ppt/notesSlides/notesSlide8.xml" ContentType="application/vnd.openxmlformats-officedocument.presentationml.notesSlide+xml"/>
  <Override PartName="/ppt/tags/tag8.xml" ContentType="application/vnd.openxmlformats-officedocument.presentationml.tags+xml"/>
  <Override PartName="/ppt/notesSlides/notesSlide9.xml" ContentType="application/vnd.openxmlformats-officedocument.presentationml.notesSlide+xml"/>
  <Override PartName="/ppt/tags/tag9.xml" ContentType="application/vnd.openxmlformats-officedocument.presentationml.tags+xml"/>
  <Override PartName="/ppt/notesSlides/notesSlide10.xml" ContentType="application/vnd.openxmlformats-officedocument.presentationml.notesSlide+xml"/>
  <Override PartName="/ppt/tags/tag10.xml" ContentType="application/vnd.openxmlformats-officedocument.presentationml.tags+xml"/>
  <Override PartName="/ppt/notesSlides/notesSlide11.xml" ContentType="application/vnd.openxmlformats-officedocument.presentationml.notesSlide+xml"/>
  <Override PartName="/ppt/tags/tag11.xml" ContentType="application/vnd.openxmlformats-officedocument.presentationml.tags+xml"/>
  <Override PartName="/ppt/notesSlides/notesSlide12.xml" ContentType="application/vnd.openxmlformats-officedocument.presentationml.notesSlide+xml"/>
  <Override PartName="/ppt/tags/tag12.xml" ContentType="application/vnd.openxmlformats-officedocument.presentationml.tags+xml"/>
  <Override PartName="/ppt/notesSlides/notesSlide13.xml" ContentType="application/vnd.openxmlformats-officedocument.presentationml.notesSlide+xml"/>
  <Override PartName="/ppt/tags/tag13.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notesSlides/notesSlide15.xml" ContentType="application/vnd.openxmlformats-officedocument.presentationml.notesSlide+xml"/>
  <Override PartName="/ppt/tags/tag15.xml" ContentType="application/vnd.openxmlformats-officedocument.presentationml.tags+xml"/>
  <Override PartName="/ppt/tags/tag16.xml" ContentType="application/vnd.openxmlformats-officedocument.presentationml.tags+xml"/>
  <Override PartName="/ppt/notesSlides/notesSlide1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20"/>
  </p:notesMasterIdLst>
  <p:sldIdLst>
    <p:sldId id="256" r:id="rId2"/>
    <p:sldId id="287" r:id="rId3"/>
    <p:sldId id="295" r:id="rId4"/>
    <p:sldId id="289" r:id="rId5"/>
    <p:sldId id="283" r:id="rId6"/>
    <p:sldId id="290" r:id="rId7"/>
    <p:sldId id="291" r:id="rId8"/>
    <p:sldId id="293" r:id="rId9"/>
    <p:sldId id="301" r:id="rId10"/>
    <p:sldId id="284" r:id="rId11"/>
    <p:sldId id="297" r:id="rId12"/>
    <p:sldId id="298" r:id="rId13"/>
    <p:sldId id="285" r:id="rId14"/>
    <p:sldId id="294" r:id="rId15"/>
    <p:sldId id="286" r:id="rId16"/>
    <p:sldId id="274" r:id="rId17"/>
    <p:sldId id="280" r:id="rId18"/>
    <p:sldId id="29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4F00"/>
    <a:srgbClr val="EE6F00"/>
    <a:srgbClr val="CB6836"/>
    <a:srgbClr val="5C1F00"/>
    <a:srgbClr val="852C00"/>
    <a:srgbClr val="B33900"/>
    <a:srgbClr val="000000"/>
    <a:srgbClr val="A8400F"/>
    <a:srgbClr val="D6D6D6"/>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0F484C6-405B-EFEA-0D3E-087F368657E8}" v="831" dt="2025-12-01T03:39:49.275"/>
    <p1510:client id="{FBAEBF37-880C-623E-4C26-7A6DBC03E952}" v="89" dt="2025-12-01T07:32:35.7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464"/>
    <p:restoredTop sz="72603"/>
  </p:normalViewPr>
  <p:slideViewPr>
    <p:cSldViewPr snapToGrid="0">
      <p:cViewPr varScale="1">
        <p:scale>
          <a:sx n="86" d="100"/>
          <a:sy n="86" d="100"/>
        </p:scale>
        <p:origin x="1856" y="19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amara Berryman" userId="S::tamara.berryman@student.torrens.edu.au::3251498d-d5ae-465c-a715-416dfbc8886d" providerId="AD" clId="Web-{D33D32C1-DA41-9881-8425-9ABEC73507AF}"/>
    <pc:docChg chg="modSld">
      <pc:chgData name="Tamara Berryman" userId="S::tamara.berryman@student.torrens.edu.au::3251498d-d5ae-465c-a715-416dfbc8886d" providerId="AD" clId="Web-{D33D32C1-DA41-9881-8425-9ABEC73507AF}" dt="2025-11-19T00:29:59.350" v="29"/>
      <pc:docMkLst>
        <pc:docMk/>
      </pc:docMkLst>
      <pc:sldChg chg="modNotes">
        <pc:chgData name="Tamara Berryman" userId="S::tamara.berryman@student.torrens.edu.au::3251498d-d5ae-465c-a715-416dfbc8886d" providerId="AD" clId="Web-{D33D32C1-DA41-9881-8425-9ABEC73507AF}" dt="2025-11-19T00:29:50.522" v="23"/>
        <pc:sldMkLst>
          <pc:docMk/>
          <pc:sldMk cId="3004022370" sldId="285"/>
        </pc:sldMkLst>
      </pc:sldChg>
      <pc:sldChg chg="modNotes">
        <pc:chgData name="Tamara Berryman" userId="S::tamara.berryman@student.torrens.edu.au::3251498d-d5ae-465c-a715-416dfbc8886d" providerId="AD" clId="Web-{D33D32C1-DA41-9881-8425-9ABEC73507AF}" dt="2025-11-19T00:28:50.693" v="17"/>
        <pc:sldMkLst>
          <pc:docMk/>
          <pc:sldMk cId="375774253" sldId="293"/>
        </pc:sldMkLst>
      </pc:sldChg>
      <pc:sldChg chg="modNotes">
        <pc:chgData name="Tamara Berryman" userId="S::tamara.berryman@student.torrens.edu.au::3251498d-d5ae-465c-a715-416dfbc8886d" providerId="AD" clId="Web-{D33D32C1-DA41-9881-8425-9ABEC73507AF}" dt="2025-11-19T00:29:59.350" v="29"/>
        <pc:sldMkLst>
          <pc:docMk/>
          <pc:sldMk cId="3586341703" sldId="294"/>
        </pc:sldMkLst>
      </pc:sldChg>
      <pc:sldChg chg="modNotes">
        <pc:chgData name="Tamara Berryman" userId="S::tamara.berryman@student.torrens.edu.au::3251498d-d5ae-465c-a715-416dfbc8886d" providerId="AD" clId="Web-{D33D32C1-DA41-9881-8425-9ABEC73507AF}" dt="2025-11-19T00:28:40.974" v="13"/>
        <pc:sldMkLst>
          <pc:docMk/>
          <pc:sldMk cId="3501738632" sldId="297"/>
        </pc:sldMkLst>
      </pc:sldChg>
      <pc:sldChg chg="modNotes">
        <pc:chgData name="Tamara Berryman" userId="S::tamara.berryman@student.torrens.edu.au::3251498d-d5ae-465c-a715-416dfbc8886d" providerId="AD" clId="Web-{D33D32C1-DA41-9881-8425-9ABEC73507AF}" dt="2025-11-19T00:28:40.864" v="12"/>
        <pc:sldMkLst>
          <pc:docMk/>
          <pc:sldMk cId="896283567" sldId="298"/>
        </pc:sldMkLst>
      </pc:sldChg>
    </pc:docChg>
  </pc:docChgLst>
  <pc:docChgLst>
    <pc:chgData name="Julio Ibanez Bertrand" userId="S::julio.bertrand@student.torrens.edu.au::d67e7aaa-0a0a-4093-b8c5-f2f91de94754" providerId="AD" clId="Web-{FBAEBF37-880C-623E-4C26-7A6DBC03E952}"/>
    <pc:docChg chg="delSld modSld">
      <pc:chgData name="Julio Ibanez Bertrand" userId="S::julio.bertrand@student.torrens.edu.au::d67e7aaa-0a0a-4093-b8c5-f2f91de94754" providerId="AD" clId="Web-{FBAEBF37-880C-623E-4C26-7A6DBC03E952}" dt="2025-12-01T07:32:35.796" v="58"/>
      <pc:docMkLst>
        <pc:docMk/>
      </pc:docMkLst>
      <pc:sldChg chg="addSp delSp modSp">
        <pc:chgData name="Julio Ibanez Bertrand" userId="S::julio.bertrand@student.torrens.edu.au::d67e7aaa-0a0a-4093-b8c5-f2f91de94754" providerId="AD" clId="Web-{FBAEBF37-880C-623E-4C26-7A6DBC03E952}" dt="2025-12-01T07:32:28.576" v="57" actId="1076"/>
        <pc:sldMkLst>
          <pc:docMk/>
          <pc:sldMk cId="896283567" sldId="298"/>
        </pc:sldMkLst>
        <pc:spChg chg="mod">
          <ac:chgData name="Julio Ibanez Bertrand" userId="S::julio.bertrand@student.torrens.edu.au::d67e7aaa-0a0a-4093-b8c5-f2f91de94754" providerId="AD" clId="Web-{FBAEBF37-880C-623E-4C26-7A6DBC03E952}" dt="2025-12-01T07:32:23.185" v="55" actId="1076"/>
          <ac:spMkLst>
            <pc:docMk/>
            <pc:sldMk cId="896283567" sldId="298"/>
            <ac:spMk id="2" creationId="{40E446CF-AF99-8321-E9CA-4C28AF3B2448}"/>
          </ac:spMkLst>
        </pc:spChg>
        <pc:spChg chg="mod">
          <ac:chgData name="Julio Ibanez Bertrand" userId="S::julio.bertrand@student.torrens.edu.au::d67e7aaa-0a0a-4093-b8c5-f2f91de94754" providerId="AD" clId="Web-{FBAEBF37-880C-623E-4C26-7A6DBC03E952}" dt="2025-12-01T07:17:32.108" v="8" actId="14100"/>
          <ac:spMkLst>
            <pc:docMk/>
            <pc:sldMk cId="896283567" sldId="298"/>
            <ac:spMk id="9" creationId="{1B89D3B3-4415-AEC7-86CB-EB445A67FA6F}"/>
          </ac:spMkLst>
        </pc:spChg>
        <pc:spChg chg="mod">
          <ac:chgData name="Julio Ibanez Bertrand" userId="S::julio.bertrand@student.torrens.edu.au::d67e7aaa-0a0a-4093-b8c5-f2f91de94754" providerId="AD" clId="Web-{FBAEBF37-880C-623E-4C26-7A6DBC03E952}" dt="2025-12-01T07:22:36.575" v="36" actId="1076"/>
          <ac:spMkLst>
            <pc:docMk/>
            <pc:sldMk cId="896283567" sldId="298"/>
            <ac:spMk id="12" creationId="{17100888-225C-A8AF-5E22-FF994CD47782}"/>
          </ac:spMkLst>
        </pc:spChg>
        <pc:picChg chg="del mod">
          <ac:chgData name="Julio Ibanez Bertrand" userId="S::julio.bertrand@student.torrens.edu.au::d67e7aaa-0a0a-4093-b8c5-f2f91de94754" providerId="AD" clId="Web-{FBAEBF37-880C-623E-4C26-7A6DBC03E952}" dt="2025-12-01T07:31:39.508" v="42"/>
          <ac:picMkLst>
            <pc:docMk/>
            <pc:sldMk cId="896283567" sldId="298"/>
            <ac:picMk id="6" creationId="{28F7B8EC-EB4E-E2C7-7955-271A700A476F}"/>
          </ac:picMkLst>
        </pc:picChg>
        <pc:picChg chg="add del mod">
          <ac:chgData name="Julio Ibanez Bertrand" userId="S::julio.bertrand@student.torrens.edu.au::d67e7aaa-0a0a-4093-b8c5-f2f91de94754" providerId="AD" clId="Web-{FBAEBF37-880C-623E-4C26-7A6DBC03E952}" dt="2025-12-01T07:31:34.351" v="39"/>
          <ac:picMkLst>
            <pc:docMk/>
            <pc:sldMk cId="896283567" sldId="298"/>
            <ac:picMk id="8" creationId="{D941A08D-422E-C882-5B07-52921FC504F9}"/>
          </ac:picMkLst>
        </pc:picChg>
        <pc:picChg chg="add mod">
          <ac:chgData name="Julio Ibanez Bertrand" userId="S::julio.bertrand@student.torrens.edu.au::d67e7aaa-0a0a-4093-b8c5-f2f91de94754" providerId="AD" clId="Web-{FBAEBF37-880C-623E-4C26-7A6DBC03E952}" dt="2025-12-01T07:32:28.576" v="57" actId="1076"/>
          <ac:picMkLst>
            <pc:docMk/>
            <pc:sldMk cId="896283567" sldId="298"/>
            <ac:picMk id="11" creationId="{09A4B81A-BF49-0E35-6E83-5F24C2CBEF87}"/>
          </ac:picMkLst>
        </pc:picChg>
      </pc:sldChg>
      <pc:sldChg chg="del">
        <pc:chgData name="Julio Ibanez Bertrand" userId="S::julio.bertrand@student.torrens.edu.au::d67e7aaa-0a0a-4093-b8c5-f2f91de94754" providerId="AD" clId="Web-{FBAEBF37-880C-623E-4C26-7A6DBC03E952}" dt="2025-12-01T07:32:35.796" v="58"/>
        <pc:sldMkLst>
          <pc:docMk/>
          <pc:sldMk cId="748250550" sldId="300"/>
        </pc:sldMkLst>
      </pc:sldChg>
    </pc:docChg>
  </pc:docChgLst>
  <pc:docChgLst>
    <pc:chgData name="Tamara Berryman" userId="S::tamara.berryman@student.torrens.edu.au::3251498d-d5ae-465c-a715-416dfbc8886d" providerId="AD" clId="Web-{E5A783F8-73C4-698D-8C07-D91CB3DD1AD2}"/>
    <pc:docChg chg="delSld modSld">
      <pc:chgData name="Tamara Berryman" userId="S::tamara.berryman@student.torrens.edu.au::3251498d-d5ae-465c-a715-416dfbc8886d" providerId="AD" clId="Web-{E5A783F8-73C4-698D-8C07-D91CB3DD1AD2}" dt="2025-11-18T09:24:30.165" v="73"/>
      <pc:docMkLst>
        <pc:docMk/>
      </pc:docMkLst>
      <pc:sldChg chg="modNotes">
        <pc:chgData name="Tamara Berryman" userId="S::tamara.berryman@student.torrens.edu.au::3251498d-d5ae-465c-a715-416dfbc8886d" providerId="AD" clId="Web-{E5A783F8-73C4-698D-8C07-D91CB3DD1AD2}" dt="2025-11-18T08:58:22.226" v="3"/>
        <pc:sldMkLst>
          <pc:docMk/>
          <pc:sldMk cId="109857222" sldId="256"/>
        </pc:sldMkLst>
      </pc:sldChg>
      <pc:sldChg chg="modNotes">
        <pc:chgData name="Tamara Berryman" userId="S::tamara.berryman@student.torrens.edu.au::3251498d-d5ae-465c-a715-416dfbc8886d" providerId="AD" clId="Web-{E5A783F8-73C4-698D-8C07-D91CB3DD1AD2}" dt="2025-11-18T08:59:06.633" v="18"/>
        <pc:sldMkLst>
          <pc:docMk/>
          <pc:sldMk cId="2381081019" sldId="283"/>
        </pc:sldMkLst>
      </pc:sldChg>
      <pc:sldChg chg="modNotes">
        <pc:chgData name="Tamara Berryman" userId="S::tamara.berryman@student.torrens.edu.au::3251498d-d5ae-465c-a715-416dfbc8886d" providerId="AD" clId="Web-{E5A783F8-73C4-698D-8C07-D91CB3DD1AD2}" dt="2025-11-18T09:23:47.790" v="61"/>
        <pc:sldMkLst>
          <pc:docMk/>
          <pc:sldMk cId="420551552" sldId="284"/>
        </pc:sldMkLst>
      </pc:sldChg>
      <pc:sldChg chg="modNotes">
        <pc:chgData name="Tamara Berryman" userId="S::tamara.berryman@student.torrens.edu.au::3251498d-d5ae-465c-a715-416dfbc8886d" providerId="AD" clId="Web-{E5A783F8-73C4-698D-8C07-D91CB3DD1AD2}" dt="2025-11-18T09:24:12.602" v="66"/>
        <pc:sldMkLst>
          <pc:docMk/>
          <pc:sldMk cId="3004022370" sldId="285"/>
        </pc:sldMkLst>
      </pc:sldChg>
      <pc:sldChg chg="modNotes">
        <pc:chgData name="Tamara Berryman" userId="S::tamara.berryman@student.torrens.edu.au::3251498d-d5ae-465c-a715-416dfbc8886d" providerId="AD" clId="Web-{E5A783F8-73C4-698D-8C07-D91CB3DD1AD2}" dt="2025-11-18T09:24:30.165" v="73"/>
        <pc:sldMkLst>
          <pc:docMk/>
          <pc:sldMk cId="2975336890" sldId="286"/>
        </pc:sldMkLst>
      </pc:sldChg>
      <pc:sldChg chg="modNotes">
        <pc:chgData name="Tamara Berryman" userId="S::tamara.berryman@student.torrens.edu.au::3251498d-d5ae-465c-a715-416dfbc8886d" providerId="AD" clId="Web-{E5A783F8-73C4-698D-8C07-D91CB3DD1AD2}" dt="2025-11-18T08:58:39.602" v="6"/>
        <pc:sldMkLst>
          <pc:docMk/>
          <pc:sldMk cId="3289958592" sldId="287"/>
        </pc:sldMkLst>
      </pc:sldChg>
      <pc:sldChg chg="modNotes">
        <pc:chgData name="Tamara Berryman" userId="S::tamara.berryman@student.torrens.edu.au::3251498d-d5ae-465c-a715-416dfbc8886d" providerId="AD" clId="Web-{E5A783F8-73C4-698D-8C07-D91CB3DD1AD2}" dt="2025-11-18T08:59:02.211" v="14"/>
        <pc:sldMkLst>
          <pc:docMk/>
          <pc:sldMk cId="3891317683" sldId="289"/>
        </pc:sldMkLst>
      </pc:sldChg>
      <pc:sldChg chg="modNotes">
        <pc:chgData name="Tamara Berryman" userId="S::tamara.berryman@student.torrens.edu.au::3251498d-d5ae-465c-a715-416dfbc8886d" providerId="AD" clId="Web-{E5A783F8-73C4-698D-8C07-D91CB3DD1AD2}" dt="2025-11-18T09:21:57.477" v="49"/>
        <pc:sldMkLst>
          <pc:docMk/>
          <pc:sldMk cId="4021875634" sldId="290"/>
        </pc:sldMkLst>
      </pc:sldChg>
      <pc:sldChg chg="modSp modNotes">
        <pc:chgData name="Tamara Berryman" userId="S::tamara.berryman@student.torrens.edu.au::3251498d-d5ae-465c-a715-416dfbc8886d" providerId="AD" clId="Web-{E5A783F8-73C4-698D-8C07-D91CB3DD1AD2}" dt="2025-11-18T09:23:27.899" v="57" actId="20577"/>
        <pc:sldMkLst>
          <pc:docMk/>
          <pc:sldMk cId="1753219362" sldId="291"/>
        </pc:sldMkLst>
      </pc:sldChg>
      <pc:sldChg chg="modNotes">
        <pc:chgData name="Tamara Berryman" userId="S::tamara.berryman@student.torrens.edu.au::3251498d-d5ae-465c-a715-416dfbc8886d" providerId="AD" clId="Web-{E5A783F8-73C4-698D-8C07-D91CB3DD1AD2}" dt="2025-11-18T09:22:43.509" v="56"/>
        <pc:sldMkLst>
          <pc:docMk/>
          <pc:sldMk cId="375774253" sldId="293"/>
        </pc:sldMkLst>
      </pc:sldChg>
      <pc:sldChg chg="modNotes">
        <pc:chgData name="Tamara Berryman" userId="S::tamara.berryman@student.torrens.edu.au::3251498d-d5ae-465c-a715-416dfbc8886d" providerId="AD" clId="Web-{E5A783F8-73C4-698D-8C07-D91CB3DD1AD2}" dt="2025-11-18T09:24:23.493" v="70"/>
        <pc:sldMkLst>
          <pc:docMk/>
          <pc:sldMk cId="3586341703" sldId="294"/>
        </pc:sldMkLst>
      </pc:sldChg>
      <pc:sldChg chg="modNotes">
        <pc:chgData name="Tamara Berryman" userId="S::tamara.berryman@student.torrens.edu.au::3251498d-d5ae-465c-a715-416dfbc8886d" providerId="AD" clId="Web-{E5A783F8-73C4-698D-8C07-D91CB3DD1AD2}" dt="2025-11-18T09:20:04.540" v="41"/>
        <pc:sldMkLst>
          <pc:docMk/>
          <pc:sldMk cId="1675009079" sldId="295"/>
        </pc:sldMkLst>
      </pc:sldChg>
    </pc:docChg>
  </pc:docChgLst>
  <pc:docChgLst>
    <pc:chgData name="Tamara Berryman" userId="S::tamara.berryman@student.torrens.edu.au::3251498d-d5ae-465c-a715-416dfbc8886d" providerId="AD" clId="Web-{B1A36984-AF96-7668-4BCE-B77A462AE9C1}"/>
    <pc:docChg chg="modSld">
      <pc:chgData name="Tamara Berryman" userId="S::tamara.berryman@student.torrens.edu.au::3251498d-d5ae-465c-a715-416dfbc8886d" providerId="AD" clId="Web-{B1A36984-AF96-7668-4BCE-B77A462AE9C1}" dt="2025-11-19T01:53:23.181" v="98"/>
      <pc:docMkLst>
        <pc:docMk/>
      </pc:docMkLst>
      <pc:sldChg chg="addSp modSp addAnim modNotes">
        <pc:chgData name="Tamara Berryman" userId="S::tamara.berryman@student.torrens.edu.au::3251498d-d5ae-465c-a715-416dfbc8886d" providerId="AD" clId="Web-{B1A36984-AF96-7668-4BCE-B77A462AE9C1}" dt="2025-11-19T01:53:01.414" v="95" actId="1076"/>
        <pc:sldMkLst>
          <pc:docMk/>
          <pc:sldMk cId="420551552" sldId="284"/>
        </pc:sldMkLst>
        <pc:spChg chg="mod">
          <ac:chgData name="Tamara Berryman" userId="S::tamara.berryman@student.torrens.edu.au::3251498d-d5ae-465c-a715-416dfbc8886d" providerId="AD" clId="Web-{B1A36984-AF96-7668-4BCE-B77A462AE9C1}" dt="2025-11-19T01:53:01.414" v="95" actId="1076"/>
          <ac:spMkLst>
            <pc:docMk/>
            <pc:sldMk cId="420551552" sldId="284"/>
            <ac:spMk id="2" creationId="{A548E978-A23C-2AC4-29BB-167E328CDADE}"/>
          </ac:spMkLst>
        </pc:spChg>
      </pc:sldChg>
      <pc:sldChg chg="addSp modSp modMedia addAnim">
        <pc:chgData name="Tamara Berryman" userId="S::tamara.berryman@student.torrens.edu.au::3251498d-d5ae-465c-a715-416dfbc8886d" providerId="AD" clId="Web-{B1A36984-AF96-7668-4BCE-B77A462AE9C1}" dt="2025-11-19T01:44:55.078" v="82"/>
        <pc:sldMkLst>
          <pc:docMk/>
          <pc:sldMk cId="3891317683" sldId="289"/>
        </pc:sldMkLst>
        <pc:picChg chg="add mod">
          <ac:chgData name="Tamara Berryman" userId="S::tamara.berryman@student.torrens.edu.au::3251498d-d5ae-465c-a715-416dfbc8886d" providerId="AD" clId="Web-{B1A36984-AF96-7668-4BCE-B77A462AE9C1}" dt="2025-11-19T01:44:55.078" v="82"/>
          <ac:picMkLst>
            <pc:docMk/>
            <pc:sldMk cId="3891317683" sldId="289"/>
            <ac:picMk id="4" creationId="{2A862B5A-C812-D9ED-1016-D044F1CD8634}"/>
          </ac:picMkLst>
        </pc:picChg>
      </pc:sldChg>
      <pc:sldChg chg="addSp delSp modSp addAnim delAnim">
        <pc:chgData name="Tamara Berryman" userId="S::tamara.berryman@student.torrens.edu.au::3251498d-d5ae-465c-a715-416dfbc8886d" providerId="AD" clId="Web-{B1A36984-AF96-7668-4BCE-B77A462AE9C1}" dt="2025-11-19T01:53:23.181" v="98"/>
        <pc:sldMkLst>
          <pc:docMk/>
          <pc:sldMk cId="375774253" sldId="293"/>
        </pc:sldMkLst>
      </pc:sldChg>
      <pc:sldChg chg="addSp delSp modSp modMedia addAnim delAnim modNotes">
        <pc:chgData name="Tamara Berryman" userId="S::tamara.berryman@student.torrens.edu.au::3251498d-d5ae-465c-a715-416dfbc8886d" providerId="AD" clId="Web-{B1A36984-AF96-7668-4BCE-B77A462AE9C1}" dt="2025-11-19T01:42:15.480" v="72"/>
        <pc:sldMkLst>
          <pc:docMk/>
          <pc:sldMk cId="1675009079" sldId="295"/>
        </pc:sldMkLst>
        <pc:picChg chg="add mod">
          <ac:chgData name="Tamara Berryman" userId="S::tamara.berryman@student.torrens.edu.au::3251498d-d5ae-465c-a715-416dfbc8886d" providerId="AD" clId="Web-{B1A36984-AF96-7668-4BCE-B77A462AE9C1}" dt="2025-11-19T01:42:15.480" v="72"/>
          <ac:picMkLst>
            <pc:docMk/>
            <pc:sldMk cId="1675009079" sldId="295"/>
            <ac:picMk id="3" creationId="{8C658991-F7F1-8D09-F498-70B325F419CA}"/>
          </ac:picMkLst>
        </pc:picChg>
      </pc:sldChg>
    </pc:docChg>
  </pc:docChgLst>
  <pc:docChgLst>
    <pc:chgData name="Luis guilherme De barros andrade faria" userId="31e40991-e7d9-41d2-8af0-eeeeb0b0a000" providerId="ADAL" clId="{B350B1DC-FB38-521A-9133-2C303449DDC2}"/>
    <pc:docChg chg="undo redo custSel addSld delSld modSld">
      <pc:chgData name="Luis guilherme De barros andrade faria" userId="31e40991-e7d9-41d2-8af0-eeeeb0b0a000" providerId="ADAL" clId="{B350B1DC-FB38-521A-9133-2C303449DDC2}" dt="2025-11-26T03:20:20.561" v="8398" actId="14100"/>
      <pc:docMkLst>
        <pc:docMk/>
      </pc:docMkLst>
      <pc:sldChg chg="addSp delSp modSp add del mod modTransition setBg addAnim delAnim modAnim modNotesTx">
        <pc:chgData name="Luis guilherme De barros andrade faria" userId="31e40991-e7d9-41d2-8af0-eeeeb0b0a000" providerId="ADAL" clId="{B350B1DC-FB38-521A-9133-2C303449DDC2}" dt="2025-11-26T02:41:40.231" v="8313" actId="1076"/>
        <pc:sldMkLst>
          <pc:docMk/>
          <pc:sldMk cId="109857222" sldId="256"/>
        </pc:sldMkLst>
        <pc:spChg chg="add del mod">
          <ac:chgData name="Luis guilherme De barros andrade faria" userId="31e40991-e7d9-41d2-8af0-eeeeb0b0a000" providerId="ADAL" clId="{B350B1DC-FB38-521A-9133-2C303449DDC2}" dt="2025-11-26T02:41:37.952" v="8312" actId="478"/>
          <ac:spMkLst>
            <pc:docMk/>
            <pc:sldMk cId="109857222" sldId="256"/>
            <ac:spMk id="2" creationId="{00000000-0000-0000-0000-000000000000}"/>
          </ac:spMkLst>
        </pc:spChg>
        <pc:spChg chg="add del mod">
          <ac:chgData name="Luis guilherme De barros andrade faria" userId="31e40991-e7d9-41d2-8af0-eeeeb0b0a000" providerId="ADAL" clId="{B350B1DC-FB38-521A-9133-2C303449DDC2}" dt="2025-11-26T02:41:37.952" v="8312" actId="478"/>
          <ac:spMkLst>
            <pc:docMk/>
            <pc:sldMk cId="109857222" sldId="256"/>
            <ac:spMk id="3" creationId="{00000000-0000-0000-0000-000000000000}"/>
          </ac:spMkLst>
        </pc:spChg>
        <pc:spChg chg="mod">
          <ac:chgData name="Luis guilherme De barros andrade faria" userId="31e40991-e7d9-41d2-8af0-eeeeb0b0a000" providerId="ADAL" clId="{B350B1DC-FB38-521A-9133-2C303449DDC2}" dt="2025-11-26T02:00:47.618" v="8197" actId="20577"/>
          <ac:spMkLst>
            <pc:docMk/>
            <pc:sldMk cId="109857222" sldId="256"/>
            <ac:spMk id="4" creationId="{FDFA7686-4BF2-61C2-E282-B6A0E668AC77}"/>
          </ac:spMkLst>
        </pc:spChg>
        <pc:spChg chg="add del mod">
          <ac:chgData name="Luis guilherme De barros andrade faria" userId="31e40991-e7d9-41d2-8af0-eeeeb0b0a000" providerId="ADAL" clId="{B350B1DC-FB38-521A-9133-2C303449DDC2}" dt="2025-11-17T12:43:01.439" v="5279" actId="14100"/>
          <ac:spMkLst>
            <pc:docMk/>
            <pc:sldMk cId="109857222" sldId="256"/>
            <ac:spMk id="7" creationId="{03152406-2B04-9152-210F-5CECED2FF351}"/>
          </ac:spMkLst>
        </pc:spChg>
        <pc:spChg chg="add del mod">
          <ac:chgData name="Luis guilherme De barros andrade faria" userId="31e40991-e7d9-41d2-8af0-eeeeb0b0a000" providerId="ADAL" clId="{B350B1DC-FB38-521A-9133-2C303449DDC2}" dt="2025-11-26T02:00:49.300" v="8199" actId="1076"/>
          <ac:spMkLst>
            <pc:docMk/>
            <pc:sldMk cId="109857222" sldId="256"/>
            <ac:spMk id="9" creationId="{BEFA45D0-4BEB-1A4A-BD5B-32DE00446082}"/>
          </ac:spMkLst>
        </pc:spChg>
        <pc:spChg chg="add mod">
          <ac:chgData name="Luis guilherme De barros andrade faria" userId="31e40991-e7d9-41d2-8af0-eeeeb0b0a000" providerId="ADAL" clId="{B350B1DC-FB38-521A-9133-2C303449DDC2}" dt="2025-11-17T12:58:00.638" v="5708" actId="120"/>
          <ac:spMkLst>
            <pc:docMk/>
            <pc:sldMk cId="109857222" sldId="256"/>
            <ac:spMk id="12" creationId="{8E8F0F20-248E-7EB9-F0C6-89D0A378E810}"/>
          </ac:spMkLst>
        </pc:spChg>
        <pc:spChg chg="add del mod">
          <ac:chgData name="Luis guilherme De barros andrade faria" userId="31e40991-e7d9-41d2-8af0-eeeeb0b0a000" providerId="ADAL" clId="{B350B1DC-FB38-521A-9133-2C303449DDC2}" dt="2025-11-26T02:41:37.952" v="8312" actId="478"/>
          <ac:spMkLst>
            <pc:docMk/>
            <pc:sldMk cId="109857222" sldId="256"/>
            <ac:spMk id="18" creationId="{BFA1859B-24C7-7F98-D3CB-EE12A377FA49}"/>
          </ac:spMkLst>
        </pc:spChg>
        <pc:spChg chg="add mod">
          <ac:chgData name="Luis guilherme De barros andrade faria" userId="31e40991-e7d9-41d2-8af0-eeeeb0b0a000" providerId="ADAL" clId="{B350B1DC-FB38-521A-9133-2C303449DDC2}" dt="2025-11-17T12:57:33.042" v="5693" actId="1076"/>
          <ac:spMkLst>
            <pc:docMk/>
            <pc:sldMk cId="109857222" sldId="256"/>
            <ac:spMk id="19" creationId="{9973936B-6EEB-33EE-5ABD-71C0C1C9D3C9}"/>
          </ac:spMkLst>
        </pc:spChg>
        <pc:spChg chg="add mod">
          <ac:chgData name="Luis guilherme De barros andrade faria" userId="31e40991-e7d9-41d2-8af0-eeeeb0b0a000" providerId="ADAL" clId="{B350B1DC-FB38-521A-9133-2C303449DDC2}" dt="2025-11-17T13:00:41.371" v="5732" actId="14100"/>
          <ac:spMkLst>
            <pc:docMk/>
            <pc:sldMk cId="109857222" sldId="256"/>
            <ac:spMk id="20" creationId="{45113F1A-CD45-890B-7EEE-350B06F92843}"/>
          </ac:spMkLst>
        </pc:spChg>
        <pc:picChg chg="mod">
          <ac:chgData name="Luis guilherme De barros andrade faria" userId="31e40991-e7d9-41d2-8af0-eeeeb0b0a000" providerId="ADAL" clId="{B350B1DC-FB38-521A-9133-2C303449DDC2}" dt="2025-11-17T12:51:50.023" v="5531" actId="1076"/>
          <ac:picMkLst>
            <pc:docMk/>
            <pc:sldMk cId="109857222" sldId="256"/>
            <ac:picMk id="6" creationId="{570C4B40-A618-2611-2876-271C25752E3F}"/>
          </ac:picMkLst>
        </pc:picChg>
        <pc:picChg chg="add del mod">
          <ac:chgData name="Luis guilherme De barros andrade faria" userId="31e40991-e7d9-41d2-8af0-eeeeb0b0a000" providerId="ADAL" clId="{B350B1DC-FB38-521A-9133-2C303449DDC2}" dt="2025-11-26T02:41:40.231" v="8313" actId="1076"/>
          <ac:picMkLst>
            <pc:docMk/>
            <pc:sldMk cId="109857222" sldId="256"/>
            <ac:picMk id="24" creationId="{953F44D7-E40B-D35A-095C-18A94B650DFC}"/>
          </ac:picMkLst>
        </pc:picChg>
        <pc:picChg chg="add del mod">
          <ac:chgData name="Luis guilherme De barros andrade faria" userId="31e40991-e7d9-41d2-8af0-eeeeb0b0a000" providerId="ADAL" clId="{B350B1DC-FB38-521A-9133-2C303449DDC2}" dt="2025-11-17T12:42:26.164" v="5270" actId="1076"/>
          <ac:picMkLst>
            <pc:docMk/>
            <pc:sldMk cId="109857222" sldId="256"/>
            <ac:picMk id="1034" creationId="{7B9055CB-D6CB-C19D-3731-4F22741C982F}"/>
          </ac:picMkLst>
        </pc:picChg>
      </pc:sldChg>
      <pc:sldChg chg="addSp delSp modSp add del mod modTransition modAnim modShow">
        <pc:chgData name="Luis guilherme De barros andrade faria" userId="31e40991-e7d9-41d2-8af0-eeeeb0b0a000" providerId="ADAL" clId="{B350B1DC-FB38-521A-9133-2C303449DDC2}" dt="2025-11-17T16:18:34.695" v="6199" actId="2696"/>
        <pc:sldMkLst>
          <pc:docMk/>
          <pc:sldMk cId="3915788356" sldId="274"/>
        </pc:sldMkLst>
        <pc:spChg chg="mod">
          <ac:chgData name="Luis guilherme De barros andrade faria" userId="31e40991-e7d9-41d2-8af0-eeeeb0b0a000" providerId="ADAL" clId="{B350B1DC-FB38-521A-9133-2C303449DDC2}" dt="2025-11-13T19:51:05.897" v="4852" actId="20577"/>
          <ac:spMkLst>
            <pc:docMk/>
            <pc:sldMk cId="3915788356" sldId="274"/>
            <ac:spMk id="5" creationId="{7B64FF2F-4574-6324-F11C-DA7636FC383A}"/>
          </ac:spMkLst>
        </pc:spChg>
      </pc:sldChg>
      <pc:sldChg chg="modSp add del mod modAnim modShow">
        <pc:chgData name="Luis guilherme De barros andrade faria" userId="31e40991-e7d9-41d2-8af0-eeeeb0b0a000" providerId="ADAL" clId="{B350B1DC-FB38-521A-9133-2C303449DDC2}" dt="2025-11-17T16:18:34.694" v="6198" actId="2696"/>
        <pc:sldMkLst>
          <pc:docMk/>
          <pc:sldMk cId="2953200739" sldId="280"/>
        </pc:sldMkLst>
        <pc:spChg chg="mod">
          <ac:chgData name="Luis guilherme De barros andrade faria" userId="31e40991-e7d9-41d2-8af0-eeeeb0b0a000" providerId="ADAL" clId="{B350B1DC-FB38-521A-9133-2C303449DDC2}" dt="2025-11-13T19:52:45.672" v="4864" actId="14100"/>
          <ac:spMkLst>
            <pc:docMk/>
            <pc:sldMk cId="2953200739" sldId="280"/>
            <ac:spMk id="4" creationId="{67A8D380-C278-9AB6-00E0-A715283C5C14}"/>
          </ac:spMkLst>
        </pc:spChg>
        <pc:spChg chg="mod">
          <ac:chgData name="Luis guilherme De barros andrade faria" userId="31e40991-e7d9-41d2-8af0-eeeeb0b0a000" providerId="ADAL" clId="{B350B1DC-FB38-521A-9133-2C303449DDC2}" dt="2025-11-13T19:52:38.878" v="4862" actId="404"/>
          <ac:spMkLst>
            <pc:docMk/>
            <pc:sldMk cId="2953200739" sldId="280"/>
            <ac:spMk id="5" creationId="{CF722A1D-04B6-AC14-C0D0-6315C5C1AB98}"/>
          </ac:spMkLst>
        </pc:spChg>
      </pc:sldChg>
      <pc:sldChg chg="addSp delSp modSp add del mod modTransition delAnim modAnim modNotesTx">
        <pc:chgData name="Luis guilherme De barros andrade faria" userId="31e40991-e7d9-41d2-8af0-eeeeb0b0a000" providerId="ADAL" clId="{B350B1DC-FB38-521A-9133-2C303449DDC2}" dt="2025-11-26T02:09:03.244" v="8252" actId="20577"/>
        <pc:sldMkLst>
          <pc:docMk/>
          <pc:sldMk cId="2381081019" sldId="283"/>
        </pc:sldMkLst>
        <pc:spChg chg="add mod">
          <ac:chgData name="Luis guilherme De barros andrade faria" userId="31e40991-e7d9-41d2-8af0-eeeeb0b0a000" providerId="ADAL" clId="{B350B1DC-FB38-521A-9133-2C303449DDC2}" dt="2025-11-24T07:30:56.014" v="7778" actId="14100"/>
          <ac:spMkLst>
            <pc:docMk/>
            <pc:sldMk cId="2381081019" sldId="283"/>
            <ac:spMk id="2" creationId="{D48E740F-5113-0581-65C1-6F2F12EDC681}"/>
          </ac:spMkLst>
        </pc:spChg>
        <pc:spChg chg="add mod">
          <ac:chgData name="Luis guilherme De barros andrade faria" userId="31e40991-e7d9-41d2-8af0-eeeeb0b0a000" providerId="ADAL" clId="{B350B1DC-FB38-521A-9133-2C303449DDC2}" dt="2025-11-17T17:40:45.366" v="7063"/>
          <ac:spMkLst>
            <pc:docMk/>
            <pc:sldMk cId="2381081019" sldId="283"/>
            <ac:spMk id="11" creationId="{7550E0C1-BFEE-6C5E-94EF-19500F02A2E7}"/>
          </ac:spMkLst>
        </pc:spChg>
        <pc:spChg chg="add mod">
          <ac:chgData name="Luis guilherme De barros andrade faria" userId="31e40991-e7d9-41d2-8af0-eeeeb0b0a000" providerId="ADAL" clId="{B350B1DC-FB38-521A-9133-2C303449DDC2}" dt="2025-11-17T17:40:13.971" v="7034"/>
          <ac:spMkLst>
            <pc:docMk/>
            <pc:sldMk cId="2381081019" sldId="283"/>
            <ac:spMk id="12" creationId="{38995BAE-7190-2444-63E1-71799415CC87}"/>
          </ac:spMkLst>
        </pc:spChg>
        <pc:spChg chg="add mod">
          <ac:chgData name="Luis guilherme De barros andrade faria" userId="31e40991-e7d9-41d2-8af0-eeeeb0b0a000" providerId="ADAL" clId="{B350B1DC-FB38-521A-9133-2C303449DDC2}" dt="2025-11-17T17:52:40.883" v="7285" actId="1076"/>
          <ac:spMkLst>
            <pc:docMk/>
            <pc:sldMk cId="2381081019" sldId="283"/>
            <ac:spMk id="13" creationId="{63138B02-0CCE-0BB7-1A25-09D54F3C10BC}"/>
          </ac:spMkLst>
        </pc:spChg>
        <pc:spChg chg="add mod">
          <ac:chgData name="Luis guilherme De barros andrade faria" userId="31e40991-e7d9-41d2-8af0-eeeeb0b0a000" providerId="ADAL" clId="{B350B1DC-FB38-521A-9133-2C303449DDC2}" dt="2025-11-17T17:51:08.943" v="7237" actId="1076"/>
          <ac:spMkLst>
            <pc:docMk/>
            <pc:sldMk cId="2381081019" sldId="283"/>
            <ac:spMk id="14" creationId="{191AFB12-9D55-8D46-F062-7510EDEB6F9C}"/>
          </ac:spMkLst>
        </pc:spChg>
        <pc:spChg chg="add mod">
          <ac:chgData name="Luis guilherme De barros andrade faria" userId="31e40991-e7d9-41d2-8af0-eeeeb0b0a000" providerId="ADAL" clId="{B350B1DC-FB38-521A-9133-2C303449DDC2}" dt="2025-11-24T07:30:26.660" v="7766" actId="1076"/>
          <ac:spMkLst>
            <pc:docMk/>
            <pc:sldMk cId="2381081019" sldId="283"/>
            <ac:spMk id="15" creationId="{4AD163DA-8232-62AF-43BB-8B24A3DC37E6}"/>
          </ac:spMkLst>
        </pc:spChg>
        <pc:spChg chg="add mod">
          <ac:chgData name="Luis guilherme De barros andrade faria" userId="31e40991-e7d9-41d2-8af0-eeeeb0b0a000" providerId="ADAL" clId="{B350B1DC-FB38-521A-9133-2C303449DDC2}" dt="2025-11-17T17:42:20.921" v="7090" actId="12"/>
          <ac:spMkLst>
            <pc:docMk/>
            <pc:sldMk cId="2381081019" sldId="283"/>
            <ac:spMk id="16" creationId="{24F81AF3-2EBD-FF5A-37F8-83D351F0AE53}"/>
          </ac:spMkLst>
        </pc:spChg>
        <pc:spChg chg="add del mod">
          <ac:chgData name="Luis guilherme De barros andrade faria" userId="31e40991-e7d9-41d2-8af0-eeeeb0b0a000" providerId="ADAL" clId="{B350B1DC-FB38-521A-9133-2C303449DDC2}" dt="2025-11-17T17:53:39.994" v="7306" actId="1076"/>
          <ac:spMkLst>
            <pc:docMk/>
            <pc:sldMk cId="2381081019" sldId="283"/>
            <ac:spMk id="26" creationId="{1E2DDEC2-9CDE-7D13-258D-CC0C703F9755}"/>
          </ac:spMkLst>
        </pc:spChg>
        <pc:spChg chg="add del mod">
          <ac:chgData name="Luis guilherme De barros andrade faria" userId="31e40991-e7d9-41d2-8af0-eeeeb0b0a000" providerId="ADAL" clId="{B350B1DC-FB38-521A-9133-2C303449DDC2}" dt="2025-11-24T07:30:24.697" v="7764" actId="14100"/>
          <ac:spMkLst>
            <pc:docMk/>
            <pc:sldMk cId="2381081019" sldId="283"/>
            <ac:spMk id="27" creationId="{D9B6A045-D515-C819-260E-6C7008446AE2}"/>
          </ac:spMkLst>
        </pc:spChg>
        <pc:picChg chg="add mod">
          <ac:chgData name="Luis guilherme De barros andrade faria" userId="31e40991-e7d9-41d2-8af0-eeeeb0b0a000" providerId="ADAL" clId="{B350B1DC-FB38-521A-9133-2C303449DDC2}" dt="2025-11-25T05:24:20.753" v="8187" actId="1076"/>
          <ac:picMkLst>
            <pc:docMk/>
            <pc:sldMk cId="2381081019" sldId="283"/>
            <ac:picMk id="8" creationId="{696B65E0-B560-EAEA-1807-196E8DB4330C}"/>
          </ac:picMkLst>
        </pc:picChg>
        <pc:picChg chg="add mod">
          <ac:chgData name="Luis guilherme De barros andrade faria" userId="31e40991-e7d9-41d2-8af0-eeeeb0b0a000" providerId="ADAL" clId="{B350B1DC-FB38-521A-9133-2C303449DDC2}" dt="2025-11-17T17:53:12.363" v="7300" actId="732"/>
          <ac:picMkLst>
            <pc:docMk/>
            <pc:sldMk cId="2381081019" sldId="283"/>
            <ac:picMk id="28" creationId="{9B91DB36-56B7-EBEB-1B35-6821436E38D1}"/>
          </ac:picMkLst>
        </pc:picChg>
        <pc:picChg chg="add del mod">
          <ac:chgData name="Luis guilherme De barros andrade faria" userId="31e40991-e7d9-41d2-8af0-eeeeb0b0a000" providerId="ADAL" clId="{B350B1DC-FB38-521A-9133-2C303449DDC2}" dt="2025-11-17T17:53:01.507" v="7299" actId="167"/>
          <ac:picMkLst>
            <pc:docMk/>
            <pc:sldMk cId="2381081019" sldId="283"/>
            <ac:picMk id="5122" creationId="{EB8F1ABD-AC81-59B1-CB49-3DEA66947971}"/>
          </ac:picMkLst>
        </pc:picChg>
        <pc:picChg chg="add mod">
          <ac:chgData name="Luis guilherme De barros andrade faria" userId="31e40991-e7d9-41d2-8af0-eeeeb0b0a000" providerId="ADAL" clId="{B350B1DC-FB38-521A-9133-2C303449DDC2}" dt="2025-11-17T17:54:13.706" v="7326" actId="171"/>
          <ac:picMkLst>
            <pc:docMk/>
            <pc:sldMk cId="2381081019" sldId="283"/>
            <ac:picMk id="5130" creationId="{E60AFF80-1836-5825-C78D-29C34FB44F15}"/>
          </ac:picMkLst>
        </pc:picChg>
      </pc:sldChg>
      <pc:sldChg chg="addSp delSp modSp add del mod addAnim delAnim modAnim modNotesTx">
        <pc:chgData name="Luis guilherme De barros andrade faria" userId="31e40991-e7d9-41d2-8af0-eeeeb0b0a000" providerId="ADAL" clId="{B350B1DC-FB38-521A-9133-2C303449DDC2}" dt="2025-11-26T02:23:20.134" v="8307"/>
        <pc:sldMkLst>
          <pc:docMk/>
          <pc:sldMk cId="420551552" sldId="284"/>
        </pc:sldMkLst>
        <pc:spChg chg="add del mod">
          <ac:chgData name="Luis guilherme De barros andrade faria" userId="31e40991-e7d9-41d2-8af0-eeeeb0b0a000" providerId="ADAL" clId="{B350B1DC-FB38-521A-9133-2C303449DDC2}" dt="2025-11-26T02:23:01.390" v="8297" actId="1076"/>
          <ac:spMkLst>
            <pc:docMk/>
            <pc:sldMk cId="420551552" sldId="284"/>
            <ac:spMk id="2" creationId="{A548E978-A23C-2AC4-29BB-167E328CDADE}"/>
          </ac:spMkLst>
        </pc:spChg>
        <pc:spChg chg="add mod">
          <ac:chgData name="Luis guilherme De barros andrade faria" userId="31e40991-e7d9-41d2-8af0-eeeeb0b0a000" providerId="ADAL" clId="{B350B1DC-FB38-521A-9133-2C303449DDC2}" dt="2025-11-26T02:22:52.819" v="8293" actId="171"/>
          <ac:spMkLst>
            <pc:docMk/>
            <pc:sldMk cId="420551552" sldId="284"/>
            <ac:spMk id="4" creationId="{C6487D96-C509-38B2-158A-07DCE42FB13D}"/>
          </ac:spMkLst>
        </pc:spChg>
        <pc:spChg chg="add mod">
          <ac:chgData name="Luis guilherme De barros andrade faria" userId="31e40991-e7d9-41d2-8af0-eeeeb0b0a000" providerId="ADAL" clId="{B350B1DC-FB38-521A-9133-2C303449DDC2}" dt="2025-11-26T02:23:13.661" v="8305" actId="171"/>
          <ac:spMkLst>
            <pc:docMk/>
            <pc:sldMk cId="420551552" sldId="284"/>
            <ac:spMk id="8" creationId="{BFE86929-CED2-9E7F-1C5E-D127D5B489DF}"/>
          </ac:spMkLst>
        </pc:spChg>
        <pc:spChg chg="mod">
          <ac:chgData name="Luis guilherme De barros andrade faria" userId="31e40991-e7d9-41d2-8af0-eeeeb0b0a000" providerId="ADAL" clId="{B350B1DC-FB38-521A-9133-2C303449DDC2}" dt="2025-11-26T02:22:55.017" v="8295" actId="1076"/>
          <ac:spMkLst>
            <pc:docMk/>
            <pc:sldMk cId="420551552" sldId="284"/>
            <ac:spMk id="27" creationId="{6FC79E40-EF99-29B3-DCEA-4C0F6E2321E7}"/>
          </ac:spMkLst>
        </pc:spChg>
        <pc:picChg chg="add mod">
          <ac:chgData name="Luis guilherme De barros andrade faria" userId="31e40991-e7d9-41d2-8af0-eeeeb0b0a000" providerId="ADAL" clId="{B350B1DC-FB38-521A-9133-2C303449DDC2}" dt="2025-11-26T02:23:20.134" v="8307"/>
          <ac:picMkLst>
            <pc:docMk/>
            <pc:sldMk cId="420551552" sldId="284"/>
            <ac:picMk id="9" creationId="{856F3062-58D8-096E-EF59-FEFD9AD6653B}"/>
          </ac:picMkLst>
        </pc:picChg>
      </pc:sldChg>
      <pc:sldChg chg="addSp modSp add del mod modAnim modNotesTx">
        <pc:chgData name="Luis guilherme De barros andrade faria" userId="31e40991-e7d9-41d2-8af0-eeeeb0b0a000" providerId="ADAL" clId="{B350B1DC-FB38-521A-9133-2C303449DDC2}" dt="2025-11-26T02:06:46.778" v="8220" actId="20577"/>
        <pc:sldMkLst>
          <pc:docMk/>
          <pc:sldMk cId="3004022370" sldId="285"/>
        </pc:sldMkLst>
        <pc:spChg chg="mod">
          <ac:chgData name="Luis guilherme De barros andrade faria" userId="31e40991-e7d9-41d2-8af0-eeeeb0b0a000" providerId="ADAL" clId="{B350B1DC-FB38-521A-9133-2C303449DDC2}" dt="2025-11-26T01:59:28.930" v="8196" actId="15"/>
          <ac:spMkLst>
            <pc:docMk/>
            <pc:sldMk cId="3004022370" sldId="285"/>
            <ac:spMk id="6" creationId="{23F1B703-95DF-0433-3067-9085EA6C0219}"/>
          </ac:spMkLst>
        </pc:spChg>
      </pc:sldChg>
      <pc:sldChg chg="addSp modSp add del mod modAnim modNotesTx">
        <pc:chgData name="Luis guilherme De barros andrade faria" userId="31e40991-e7d9-41d2-8af0-eeeeb0b0a000" providerId="ADAL" clId="{B350B1DC-FB38-521A-9133-2C303449DDC2}" dt="2025-11-26T02:07:30.324" v="8233" actId="20577"/>
        <pc:sldMkLst>
          <pc:docMk/>
          <pc:sldMk cId="2975336890" sldId="286"/>
        </pc:sldMkLst>
        <pc:spChg chg="add mod">
          <ac:chgData name="Luis guilherme De barros andrade faria" userId="31e40991-e7d9-41d2-8af0-eeeeb0b0a000" providerId="ADAL" clId="{B350B1DC-FB38-521A-9133-2C303449DDC2}" dt="2025-11-13T19:50:07.163" v="4824" actId="20577"/>
          <ac:spMkLst>
            <pc:docMk/>
            <pc:sldMk cId="2975336890" sldId="286"/>
            <ac:spMk id="2" creationId="{166DFB30-0F4A-616E-327C-5C31FE68A442}"/>
          </ac:spMkLst>
        </pc:spChg>
        <pc:spChg chg="add mod">
          <ac:chgData name="Luis guilherme De barros andrade faria" userId="31e40991-e7d9-41d2-8af0-eeeeb0b0a000" providerId="ADAL" clId="{B350B1DC-FB38-521A-9133-2C303449DDC2}" dt="2025-11-24T07:36:00.250" v="7819" actId="14100"/>
          <ac:spMkLst>
            <pc:docMk/>
            <pc:sldMk cId="2975336890" sldId="286"/>
            <ac:spMk id="3" creationId="{2FC30154-A2E8-9752-14DC-7229072D8646}"/>
          </ac:spMkLst>
        </pc:spChg>
        <pc:picChg chg="add mod">
          <ac:chgData name="Luis guilherme De barros andrade faria" userId="31e40991-e7d9-41d2-8af0-eeeeb0b0a000" providerId="ADAL" clId="{B350B1DC-FB38-521A-9133-2C303449DDC2}" dt="2025-11-25T05:24:38.432" v="8194" actId="1076"/>
          <ac:picMkLst>
            <pc:docMk/>
            <pc:sldMk cId="2975336890" sldId="286"/>
            <ac:picMk id="13" creationId="{860F6CFB-010B-BA31-750C-07BE362C228F}"/>
          </ac:picMkLst>
        </pc:picChg>
      </pc:sldChg>
      <pc:sldChg chg="addSp delSp modSp add del mod modTransition delAnim modAnim modShow modNotesTx">
        <pc:chgData name="Luis guilherme De barros andrade faria" userId="31e40991-e7d9-41d2-8af0-eeeeb0b0a000" providerId="ADAL" clId="{B350B1DC-FB38-521A-9133-2C303449DDC2}" dt="2025-11-26T03:14:54.070" v="8327" actId="171"/>
        <pc:sldMkLst>
          <pc:docMk/>
          <pc:sldMk cId="3289958592" sldId="287"/>
        </pc:sldMkLst>
        <pc:spChg chg="add mod">
          <ac:chgData name="Luis guilherme De barros andrade faria" userId="31e40991-e7d9-41d2-8af0-eeeeb0b0a000" providerId="ADAL" clId="{B350B1DC-FB38-521A-9133-2C303449DDC2}" dt="2025-11-17T16:19:28.814" v="6228" actId="1076"/>
          <ac:spMkLst>
            <pc:docMk/>
            <pc:sldMk cId="3289958592" sldId="287"/>
            <ac:spMk id="2" creationId="{77AA90F9-465F-51FB-A78E-73D9A50BE104}"/>
          </ac:spMkLst>
        </pc:spChg>
        <pc:spChg chg="add mod">
          <ac:chgData name="Luis guilherme De barros andrade faria" userId="31e40991-e7d9-41d2-8af0-eeeeb0b0a000" providerId="ADAL" clId="{B350B1DC-FB38-521A-9133-2C303449DDC2}" dt="2025-11-26T03:14:54.070" v="8327" actId="171"/>
          <ac:spMkLst>
            <pc:docMk/>
            <pc:sldMk cId="3289958592" sldId="287"/>
            <ac:spMk id="3" creationId="{F9B4731D-9FE8-08E6-68DC-9FE933A3D42E}"/>
          </ac:spMkLst>
        </pc:spChg>
        <pc:spChg chg="add del mod">
          <ac:chgData name="Luis guilherme De barros andrade faria" userId="31e40991-e7d9-41d2-8af0-eeeeb0b0a000" providerId="ADAL" clId="{B350B1DC-FB38-521A-9133-2C303449DDC2}" dt="2025-11-17T16:06:20.221" v="6105" actId="478"/>
          <ac:spMkLst>
            <pc:docMk/>
            <pc:sldMk cId="3289958592" sldId="287"/>
            <ac:spMk id="5" creationId="{9775E376-7AFC-AC53-6C06-785817C4B616}"/>
          </ac:spMkLst>
        </pc:spChg>
        <pc:spChg chg="add del mod">
          <ac:chgData name="Luis guilherme De barros andrade faria" userId="31e40991-e7d9-41d2-8af0-eeeeb0b0a000" providerId="ADAL" clId="{B350B1DC-FB38-521A-9133-2C303449DDC2}" dt="2025-11-17T16:19:01.795" v="6220" actId="1076"/>
          <ac:spMkLst>
            <pc:docMk/>
            <pc:sldMk cId="3289958592" sldId="287"/>
            <ac:spMk id="6" creationId="{50B7A064-C56C-3ACF-5FF3-D57D9E6351BE}"/>
          </ac:spMkLst>
        </pc:spChg>
        <pc:spChg chg="add mod">
          <ac:chgData name="Luis guilherme De barros andrade faria" userId="31e40991-e7d9-41d2-8af0-eeeeb0b0a000" providerId="ADAL" clId="{B350B1DC-FB38-521A-9133-2C303449DDC2}" dt="2025-11-17T16:19:28.814" v="6228" actId="1076"/>
          <ac:spMkLst>
            <pc:docMk/>
            <pc:sldMk cId="3289958592" sldId="287"/>
            <ac:spMk id="21" creationId="{4B624B9D-C4CD-6CEB-6244-3C8EA24C6C4B}"/>
          </ac:spMkLst>
        </pc:spChg>
        <pc:spChg chg="add mod">
          <ac:chgData name="Luis guilherme De barros andrade faria" userId="31e40991-e7d9-41d2-8af0-eeeeb0b0a000" providerId="ADAL" clId="{B350B1DC-FB38-521A-9133-2C303449DDC2}" dt="2025-11-17T16:19:28.814" v="6228" actId="1076"/>
          <ac:spMkLst>
            <pc:docMk/>
            <pc:sldMk cId="3289958592" sldId="287"/>
            <ac:spMk id="23" creationId="{780FE8B0-D49C-BC2D-9AEC-4B0ACF93C193}"/>
          </ac:spMkLst>
        </pc:spChg>
        <pc:spChg chg="add mod">
          <ac:chgData name="Luis guilherme De barros andrade faria" userId="31e40991-e7d9-41d2-8af0-eeeeb0b0a000" providerId="ADAL" clId="{B350B1DC-FB38-521A-9133-2C303449DDC2}" dt="2025-11-26T03:14:40.689" v="8320" actId="14100"/>
          <ac:spMkLst>
            <pc:docMk/>
            <pc:sldMk cId="3289958592" sldId="287"/>
            <ac:spMk id="26" creationId="{749B5A4F-86B7-DD70-3AEF-CC5CA5C1915E}"/>
          </ac:spMkLst>
        </pc:spChg>
        <pc:spChg chg="add mod">
          <ac:chgData name="Luis guilherme De barros andrade faria" userId="31e40991-e7d9-41d2-8af0-eeeeb0b0a000" providerId="ADAL" clId="{B350B1DC-FB38-521A-9133-2C303449DDC2}" dt="2025-11-26T03:14:49.996" v="8325" actId="14100"/>
          <ac:spMkLst>
            <pc:docMk/>
            <pc:sldMk cId="3289958592" sldId="287"/>
            <ac:spMk id="27" creationId="{9366DB36-E848-276B-7DE0-B56D9181A53B}"/>
          </ac:spMkLst>
        </pc:spChg>
        <pc:picChg chg="add mod">
          <ac:chgData name="Luis guilherme De barros andrade faria" userId="31e40991-e7d9-41d2-8af0-eeeeb0b0a000" providerId="ADAL" clId="{B350B1DC-FB38-521A-9133-2C303449DDC2}" dt="2025-11-25T05:25:56.795" v="8195" actId="1076"/>
          <ac:picMkLst>
            <pc:docMk/>
            <pc:sldMk cId="3289958592" sldId="287"/>
            <ac:picMk id="33" creationId="{03B8BA29-4C07-D8AA-8339-8952DB88C11C}"/>
          </ac:picMkLst>
        </pc:picChg>
        <pc:picChg chg="add mod">
          <ac:chgData name="Luis guilherme De barros andrade faria" userId="31e40991-e7d9-41d2-8af0-eeeeb0b0a000" providerId="ADAL" clId="{B350B1DC-FB38-521A-9133-2C303449DDC2}" dt="2025-11-17T16:19:10.822" v="6223" actId="1076"/>
          <ac:picMkLst>
            <pc:docMk/>
            <pc:sldMk cId="3289958592" sldId="287"/>
            <ac:picMk id="2052" creationId="{09595017-74E3-E4F9-B00B-1C11C410F80E}"/>
          </ac:picMkLst>
        </pc:picChg>
      </pc:sldChg>
      <pc:sldChg chg="addSp delSp modSp add del mod modAnim modShow modNotesTx">
        <pc:chgData name="Luis guilherme De barros andrade faria" userId="31e40991-e7d9-41d2-8af0-eeeeb0b0a000" providerId="ADAL" clId="{B350B1DC-FB38-521A-9133-2C303449DDC2}" dt="2025-11-26T02:08:53.298" v="8250" actId="20577"/>
        <pc:sldMkLst>
          <pc:docMk/>
          <pc:sldMk cId="3891317683" sldId="289"/>
        </pc:sldMkLst>
        <pc:spChg chg="mod">
          <ac:chgData name="Luis guilherme De barros andrade faria" userId="31e40991-e7d9-41d2-8af0-eeeeb0b0a000" providerId="ADAL" clId="{B350B1DC-FB38-521A-9133-2C303449DDC2}" dt="2025-11-17T17:29:32.825" v="6957" actId="1076"/>
          <ac:spMkLst>
            <pc:docMk/>
            <pc:sldMk cId="3891317683" sldId="289"/>
            <ac:spMk id="2" creationId="{4A748995-06C0-2E72-1DB7-A6479FAA5F2D}"/>
          </ac:spMkLst>
        </pc:spChg>
        <pc:spChg chg="add mod">
          <ac:chgData name="Luis guilherme De barros andrade faria" userId="31e40991-e7d9-41d2-8af0-eeeeb0b0a000" providerId="ADAL" clId="{B350B1DC-FB38-521A-9133-2C303449DDC2}" dt="2025-11-17T17:22:58.603" v="6877" actId="166"/>
          <ac:spMkLst>
            <pc:docMk/>
            <pc:sldMk cId="3891317683" sldId="289"/>
            <ac:spMk id="3" creationId="{075F1813-D42F-90D5-E78B-57F8CE86BF12}"/>
          </ac:spMkLst>
        </pc:spChg>
        <pc:spChg chg="mod">
          <ac:chgData name="Luis guilherme De barros andrade faria" userId="31e40991-e7d9-41d2-8af0-eeeeb0b0a000" providerId="ADAL" clId="{B350B1DC-FB38-521A-9133-2C303449DDC2}" dt="2025-11-17T17:29:36.021" v="6964" actId="20577"/>
          <ac:spMkLst>
            <pc:docMk/>
            <pc:sldMk cId="3891317683" sldId="289"/>
            <ac:spMk id="5" creationId="{D3E53C21-BD1C-CD3B-EBD7-20914CFF90F5}"/>
          </ac:spMkLst>
        </pc:spChg>
        <pc:spChg chg="add mod">
          <ac:chgData name="Luis guilherme De barros andrade faria" userId="31e40991-e7d9-41d2-8af0-eeeeb0b0a000" providerId="ADAL" clId="{B350B1DC-FB38-521A-9133-2C303449DDC2}" dt="2025-11-17T17:22:58.603" v="6877" actId="166"/>
          <ac:spMkLst>
            <pc:docMk/>
            <pc:sldMk cId="3891317683" sldId="289"/>
            <ac:spMk id="6" creationId="{14E5DFF6-821E-85C1-AA93-C9740C706415}"/>
          </ac:spMkLst>
        </pc:spChg>
        <pc:spChg chg="add mod">
          <ac:chgData name="Luis guilherme De barros andrade faria" userId="31e40991-e7d9-41d2-8af0-eeeeb0b0a000" providerId="ADAL" clId="{B350B1DC-FB38-521A-9133-2C303449DDC2}" dt="2025-11-24T09:13:16.122" v="7980" actId="171"/>
          <ac:spMkLst>
            <pc:docMk/>
            <pc:sldMk cId="3891317683" sldId="289"/>
            <ac:spMk id="7" creationId="{13C9CBA0-F568-9757-1BFE-EDFE5FF96704}"/>
          </ac:spMkLst>
        </pc:spChg>
        <pc:spChg chg="add mod">
          <ac:chgData name="Luis guilherme De barros andrade faria" userId="31e40991-e7d9-41d2-8af0-eeeeb0b0a000" providerId="ADAL" clId="{B350B1DC-FB38-521A-9133-2C303449DDC2}" dt="2025-11-17T17:30:22.515" v="6980" actId="20577"/>
          <ac:spMkLst>
            <pc:docMk/>
            <pc:sldMk cId="3891317683" sldId="289"/>
            <ac:spMk id="13" creationId="{C0F62010-FD7B-DAAD-6F51-2C0B53300DDE}"/>
          </ac:spMkLst>
        </pc:spChg>
        <pc:spChg chg="add mod">
          <ac:chgData name="Luis guilherme De barros andrade faria" userId="31e40991-e7d9-41d2-8af0-eeeeb0b0a000" providerId="ADAL" clId="{B350B1DC-FB38-521A-9133-2C303449DDC2}" dt="2025-11-17T17:30:16.096" v="6979" actId="1076"/>
          <ac:spMkLst>
            <pc:docMk/>
            <pc:sldMk cId="3891317683" sldId="289"/>
            <ac:spMk id="16" creationId="{9017F822-1BB5-FD6A-15D5-0135B5455367}"/>
          </ac:spMkLst>
        </pc:spChg>
        <pc:spChg chg="add del mod">
          <ac:chgData name="Luis guilherme De barros andrade faria" userId="31e40991-e7d9-41d2-8af0-eeeeb0b0a000" providerId="ADAL" clId="{B350B1DC-FB38-521A-9133-2C303449DDC2}" dt="2025-11-17T17:31:10.099" v="6991" actId="14100"/>
          <ac:spMkLst>
            <pc:docMk/>
            <pc:sldMk cId="3891317683" sldId="289"/>
            <ac:spMk id="24" creationId="{ED8472FF-F134-B1B1-36FA-C400F1714102}"/>
          </ac:spMkLst>
        </pc:spChg>
        <pc:picChg chg="add mod">
          <ac:chgData name="Luis guilherme De barros andrade faria" userId="31e40991-e7d9-41d2-8af0-eeeeb0b0a000" providerId="ADAL" clId="{B350B1DC-FB38-521A-9133-2C303449DDC2}" dt="2025-11-17T17:27:19.364" v="6913" actId="732"/>
          <ac:picMkLst>
            <pc:docMk/>
            <pc:sldMk cId="3891317683" sldId="289"/>
            <ac:picMk id="4104" creationId="{672305EF-CE2A-A3D3-91EC-DA3C5E8043E0}"/>
          </ac:picMkLst>
        </pc:picChg>
      </pc:sldChg>
      <pc:sldChg chg="addSp delSp modSp add del mod delAnim modAnim modNotesTx">
        <pc:chgData name="Luis guilherme De barros andrade faria" userId="31e40991-e7d9-41d2-8af0-eeeeb0b0a000" providerId="ADAL" clId="{B350B1DC-FB38-521A-9133-2C303449DDC2}" dt="2025-11-26T03:19:13.231" v="8374" actId="1076"/>
        <pc:sldMkLst>
          <pc:docMk/>
          <pc:sldMk cId="4021875634" sldId="290"/>
        </pc:sldMkLst>
        <pc:spChg chg="add mod">
          <ac:chgData name="Luis guilherme De barros andrade faria" userId="31e40991-e7d9-41d2-8af0-eeeeb0b0a000" providerId="ADAL" clId="{B350B1DC-FB38-521A-9133-2C303449DDC2}" dt="2025-11-26T03:16:48.849" v="8342" actId="14100"/>
          <ac:spMkLst>
            <pc:docMk/>
            <pc:sldMk cId="4021875634" sldId="290"/>
            <ac:spMk id="2" creationId="{0CFD46C9-18C6-D750-203A-527F5F90FEB7}"/>
          </ac:spMkLst>
        </pc:spChg>
        <pc:spChg chg="add mod">
          <ac:chgData name="Luis guilherme De barros andrade faria" userId="31e40991-e7d9-41d2-8af0-eeeeb0b0a000" providerId="ADAL" clId="{B350B1DC-FB38-521A-9133-2C303449DDC2}" dt="2025-11-26T03:17:51.963" v="8369" actId="14100"/>
          <ac:spMkLst>
            <pc:docMk/>
            <pc:sldMk cId="4021875634" sldId="290"/>
            <ac:spMk id="4" creationId="{8B589A17-B83F-333A-CDB1-54A1070835F9}"/>
          </ac:spMkLst>
        </pc:spChg>
        <pc:spChg chg="add mod">
          <ac:chgData name="Luis guilherme De barros andrade faria" userId="31e40991-e7d9-41d2-8af0-eeeeb0b0a000" providerId="ADAL" clId="{B350B1DC-FB38-521A-9133-2C303449DDC2}" dt="2025-11-26T03:19:12.303" v="8373" actId="404"/>
          <ac:spMkLst>
            <pc:docMk/>
            <pc:sldMk cId="4021875634" sldId="290"/>
            <ac:spMk id="6" creationId="{191BA3D8-8EC7-2907-A4F6-C0AF096519C0}"/>
          </ac:spMkLst>
        </pc:spChg>
        <pc:spChg chg="add mod">
          <ac:chgData name="Luis guilherme De barros andrade faria" userId="31e40991-e7d9-41d2-8af0-eeeeb0b0a000" providerId="ADAL" clId="{B350B1DC-FB38-521A-9133-2C303449DDC2}" dt="2025-11-13T19:46:05.263" v="4585" actId="14100"/>
          <ac:spMkLst>
            <pc:docMk/>
            <pc:sldMk cId="4021875634" sldId="290"/>
            <ac:spMk id="12" creationId="{CFA11D76-90D9-C9C1-B738-ACE8ED4F2CFA}"/>
          </ac:spMkLst>
        </pc:spChg>
        <pc:spChg chg="mod">
          <ac:chgData name="Luis guilherme De barros andrade faria" userId="31e40991-e7d9-41d2-8af0-eeeeb0b0a000" providerId="ADAL" clId="{B350B1DC-FB38-521A-9133-2C303449DDC2}" dt="2025-11-26T03:19:13.231" v="8374" actId="1076"/>
          <ac:spMkLst>
            <pc:docMk/>
            <pc:sldMk cId="4021875634" sldId="290"/>
            <ac:spMk id="27" creationId="{7E8B1008-39FF-080A-B669-647B6F4745F5}"/>
          </ac:spMkLst>
        </pc:spChg>
        <pc:picChg chg="add mod">
          <ac:chgData name="Luis guilherme De barros andrade faria" userId="31e40991-e7d9-41d2-8af0-eeeeb0b0a000" providerId="ADAL" clId="{B350B1DC-FB38-521A-9133-2C303449DDC2}" dt="2025-11-25T05:24:25.502" v="8190" actId="1076"/>
          <ac:picMkLst>
            <pc:docMk/>
            <pc:sldMk cId="4021875634" sldId="290"/>
            <ac:picMk id="18" creationId="{5894FF37-D16D-55F7-C3EB-5BB43A360A9A}"/>
          </ac:picMkLst>
        </pc:picChg>
      </pc:sldChg>
      <pc:sldChg chg="addSp modSp add del mod modNotesTx">
        <pc:chgData name="Luis guilherme De barros andrade faria" userId="31e40991-e7d9-41d2-8af0-eeeeb0b0a000" providerId="ADAL" clId="{B350B1DC-FB38-521A-9133-2C303449DDC2}" dt="2025-11-26T02:09:28.181" v="8261" actId="20577"/>
        <pc:sldMkLst>
          <pc:docMk/>
          <pc:sldMk cId="1753219362" sldId="291"/>
        </pc:sldMkLst>
        <pc:spChg chg="add mod">
          <ac:chgData name="Luis guilherme De barros andrade faria" userId="31e40991-e7d9-41d2-8af0-eeeeb0b0a000" providerId="ADAL" clId="{B350B1DC-FB38-521A-9133-2C303449DDC2}" dt="2025-11-13T19:46:08.884" v="4587" actId="20577"/>
          <ac:spMkLst>
            <pc:docMk/>
            <pc:sldMk cId="1753219362" sldId="291"/>
            <ac:spMk id="2" creationId="{DAB0F923-557A-FA25-C272-49DABAAA41C9}"/>
          </ac:spMkLst>
        </pc:spChg>
        <pc:spChg chg="mod">
          <ac:chgData name="Luis guilherme De barros andrade faria" userId="31e40991-e7d9-41d2-8af0-eeeeb0b0a000" providerId="ADAL" clId="{B350B1DC-FB38-521A-9133-2C303449DDC2}" dt="2025-11-13T19:45:22.691" v="4552" actId="20577"/>
          <ac:spMkLst>
            <pc:docMk/>
            <pc:sldMk cId="1753219362" sldId="291"/>
            <ac:spMk id="6" creationId="{A62DE18E-90FA-7DCA-48F3-9DEA01CE1EE1}"/>
          </ac:spMkLst>
        </pc:spChg>
      </pc:sldChg>
      <pc:sldChg chg="addSp delSp modSp add del mod delAnim modAnim modNotesTx">
        <pc:chgData name="Luis guilherme De barros andrade faria" userId="31e40991-e7d9-41d2-8af0-eeeeb0b0a000" providerId="ADAL" clId="{B350B1DC-FB38-521A-9133-2C303449DDC2}" dt="2025-11-26T02:23:25.441" v="8309"/>
        <pc:sldMkLst>
          <pc:docMk/>
          <pc:sldMk cId="375774253" sldId="293"/>
        </pc:sldMkLst>
        <pc:spChg chg="mod">
          <ac:chgData name="Luis guilherme De barros andrade faria" userId="31e40991-e7d9-41d2-8af0-eeeeb0b0a000" providerId="ADAL" clId="{B350B1DC-FB38-521A-9133-2C303449DDC2}" dt="2025-11-18T20:47:31.273" v="7454" actId="20577"/>
          <ac:spMkLst>
            <pc:docMk/>
            <pc:sldMk cId="375774253" sldId="293"/>
            <ac:spMk id="2" creationId="{28B32B77-F9FD-825D-DEBD-6ECEF500B975}"/>
          </ac:spMkLst>
        </pc:spChg>
        <pc:spChg chg="add mod">
          <ac:chgData name="Luis guilherme De barros andrade faria" userId="31e40991-e7d9-41d2-8af0-eeeeb0b0a000" providerId="ADAL" clId="{B350B1DC-FB38-521A-9133-2C303449DDC2}" dt="2025-11-24T09:09:45.362" v="7889" actId="14100"/>
          <ac:spMkLst>
            <pc:docMk/>
            <pc:sldMk cId="375774253" sldId="293"/>
            <ac:spMk id="3" creationId="{C2DD9B39-B546-EFD2-A54E-0F3D7795BB30}"/>
          </ac:spMkLst>
        </pc:spChg>
        <pc:spChg chg="mod">
          <ac:chgData name="Luis guilherme De barros andrade faria" userId="31e40991-e7d9-41d2-8af0-eeeeb0b0a000" providerId="ADAL" clId="{B350B1DC-FB38-521A-9133-2C303449DDC2}" dt="2025-11-24T09:09:48.129" v="7890" actId="14100"/>
          <ac:spMkLst>
            <pc:docMk/>
            <pc:sldMk cId="375774253" sldId="293"/>
            <ac:spMk id="6" creationId="{76B52AFB-75A1-1FC4-1A0D-BF8EF7BF4F6A}"/>
          </ac:spMkLst>
        </pc:spChg>
        <pc:spChg chg="add mod">
          <ac:chgData name="Luis guilherme De barros andrade faria" userId="31e40991-e7d9-41d2-8af0-eeeeb0b0a000" providerId="ADAL" clId="{B350B1DC-FB38-521A-9133-2C303449DDC2}" dt="2025-11-24T09:09:38.105" v="7887" actId="14100"/>
          <ac:spMkLst>
            <pc:docMk/>
            <pc:sldMk cId="375774253" sldId="293"/>
            <ac:spMk id="9" creationId="{30B8C82D-11D5-2B0D-43F6-3B0220413A96}"/>
          </ac:spMkLst>
        </pc:spChg>
        <pc:spChg chg="mod">
          <ac:chgData name="Luis guilherme De barros andrade faria" userId="31e40991-e7d9-41d2-8af0-eeeeb0b0a000" providerId="ADAL" clId="{B350B1DC-FB38-521A-9133-2C303449DDC2}" dt="2025-11-18T20:49:01.071" v="7518" actId="1076"/>
          <ac:spMkLst>
            <pc:docMk/>
            <pc:sldMk cId="375774253" sldId="293"/>
            <ac:spMk id="27" creationId="{63E3B5A9-BAD2-37F3-8BF6-83E2F02DC028}"/>
          </ac:spMkLst>
        </pc:spChg>
        <pc:picChg chg="add mod">
          <ac:chgData name="Luis guilherme De barros andrade faria" userId="31e40991-e7d9-41d2-8af0-eeeeb0b0a000" providerId="ADAL" clId="{B350B1DC-FB38-521A-9133-2C303449DDC2}" dt="2025-11-26T02:23:25.441" v="8309"/>
          <ac:picMkLst>
            <pc:docMk/>
            <pc:sldMk cId="375774253" sldId="293"/>
            <ac:picMk id="7" creationId="{69C33914-239A-39BB-06E9-32FD29B6D9F0}"/>
          </ac:picMkLst>
        </pc:picChg>
      </pc:sldChg>
      <pc:sldChg chg="addSp modSp add del mod modNotesTx">
        <pc:chgData name="Luis guilherme De barros andrade faria" userId="31e40991-e7d9-41d2-8af0-eeeeb0b0a000" providerId="ADAL" clId="{B350B1DC-FB38-521A-9133-2C303449DDC2}" dt="2025-11-26T02:07:11.125" v="8224" actId="20577"/>
        <pc:sldMkLst>
          <pc:docMk/>
          <pc:sldMk cId="3586341703" sldId="294"/>
        </pc:sldMkLst>
        <pc:spChg chg="mod">
          <ac:chgData name="Luis guilherme De barros andrade faria" userId="31e40991-e7d9-41d2-8af0-eeeeb0b0a000" providerId="ADAL" clId="{B350B1DC-FB38-521A-9133-2C303449DDC2}" dt="2025-11-13T19:49:29.776" v="4818" actId="20577"/>
          <ac:spMkLst>
            <pc:docMk/>
            <pc:sldMk cId="3586341703" sldId="294"/>
            <ac:spMk id="2" creationId="{76EC79AF-BAE9-F7A0-AD3D-0B0D59D15590}"/>
          </ac:spMkLst>
        </pc:spChg>
        <pc:spChg chg="add mod">
          <ac:chgData name="Luis guilherme De barros andrade faria" userId="31e40991-e7d9-41d2-8af0-eeeeb0b0a000" providerId="ADAL" clId="{B350B1DC-FB38-521A-9133-2C303449DDC2}" dt="2025-11-24T07:35:43.801" v="7809" actId="171"/>
          <ac:spMkLst>
            <pc:docMk/>
            <pc:sldMk cId="3586341703" sldId="294"/>
            <ac:spMk id="3" creationId="{42002D1B-FEB5-78A5-7BEA-6A394F50F05A}"/>
          </ac:spMkLst>
        </pc:spChg>
        <pc:picChg chg="add mod">
          <ac:chgData name="Luis guilherme De barros andrade faria" userId="31e40991-e7d9-41d2-8af0-eeeeb0b0a000" providerId="ADAL" clId="{B350B1DC-FB38-521A-9133-2C303449DDC2}" dt="2025-11-25T05:24:35.165" v="8193" actId="1076"/>
          <ac:picMkLst>
            <pc:docMk/>
            <pc:sldMk cId="3586341703" sldId="294"/>
            <ac:picMk id="8" creationId="{9BA9EFDE-80EC-B1EC-DA46-E10A2B8DEEB1}"/>
          </ac:picMkLst>
        </pc:picChg>
      </pc:sldChg>
      <pc:sldChg chg="addSp delSp modSp add del mod delAnim modAnim modNotesTx">
        <pc:chgData name="Luis guilherme De barros andrade faria" userId="31e40991-e7d9-41d2-8af0-eeeeb0b0a000" providerId="ADAL" clId="{B350B1DC-FB38-521A-9133-2C303449DDC2}" dt="2025-11-26T02:08:39.443" v="8245" actId="20577"/>
        <pc:sldMkLst>
          <pc:docMk/>
          <pc:sldMk cId="1675009079" sldId="295"/>
        </pc:sldMkLst>
        <pc:spChg chg="add mod">
          <ac:chgData name="Luis guilherme De barros andrade faria" userId="31e40991-e7d9-41d2-8af0-eeeeb0b0a000" providerId="ADAL" clId="{B350B1DC-FB38-521A-9133-2C303449DDC2}" dt="2025-11-24T07:36:33.626" v="7850" actId="171"/>
          <ac:spMkLst>
            <pc:docMk/>
            <pc:sldMk cId="1675009079" sldId="295"/>
            <ac:spMk id="2" creationId="{951B9E15-6767-CE05-C621-AE2D8431CB80}"/>
          </ac:spMkLst>
        </pc:spChg>
        <pc:spChg chg="add mod">
          <ac:chgData name="Luis guilherme De barros andrade faria" userId="31e40991-e7d9-41d2-8af0-eeeeb0b0a000" providerId="ADAL" clId="{B350B1DC-FB38-521A-9133-2C303449DDC2}" dt="2025-11-17T16:34:29.492" v="6500" actId="1035"/>
          <ac:spMkLst>
            <pc:docMk/>
            <pc:sldMk cId="1675009079" sldId="295"/>
            <ac:spMk id="30" creationId="{B4E548C9-7296-47B8-1186-65F043D6B083}"/>
          </ac:spMkLst>
        </pc:spChg>
        <pc:spChg chg="add mod">
          <ac:chgData name="Luis guilherme De barros andrade faria" userId="31e40991-e7d9-41d2-8af0-eeeeb0b0a000" providerId="ADAL" clId="{B350B1DC-FB38-521A-9133-2C303449DDC2}" dt="2025-11-17T16:34:29.492" v="6500" actId="1035"/>
          <ac:spMkLst>
            <pc:docMk/>
            <pc:sldMk cId="1675009079" sldId="295"/>
            <ac:spMk id="31" creationId="{0909C493-90C0-35BC-BF39-08954F5C738C}"/>
          </ac:spMkLst>
        </pc:spChg>
        <pc:spChg chg="add del mod">
          <ac:chgData name="Luis guilherme De barros andrade faria" userId="31e40991-e7d9-41d2-8af0-eeeeb0b0a000" providerId="ADAL" clId="{B350B1DC-FB38-521A-9133-2C303449DDC2}" dt="2025-11-17T17:12:53.617" v="6647" actId="1036"/>
          <ac:spMkLst>
            <pc:docMk/>
            <pc:sldMk cId="1675009079" sldId="295"/>
            <ac:spMk id="32" creationId="{3B7F3DB1-487E-8848-0A5C-231484F6D9B4}"/>
          </ac:spMkLst>
        </pc:spChg>
        <pc:spChg chg="add del mod">
          <ac:chgData name="Luis guilherme De barros andrade faria" userId="31e40991-e7d9-41d2-8af0-eeeeb0b0a000" providerId="ADAL" clId="{B350B1DC-FB38-521A-9133-2C303449DDC2}" dt="2025-11-17T16:33:49.221" v="6468" actId="1076"/>
          <ac:spMkLst>
            <pc:docMk/>
            <pc:sldMk cId="1675009079" sldId="295"/>
            <ac:spMk id="33" creationId="{3F0D0442-BF75-4E36-2F7E-307FFB22A193}"/>
          </ac:spMkLst>
        </pc:spChg>
        <pc:spChg chg="add del mod">
          <ac:chgData name="Luis guilherme De barros andrade faria" userId="31e40991-e7d9-41d2-8af0-eeeeb0b0a000" providerId="ADAL" clId="{B350B1DC-FB38-521A-9133-2C303449DDC2}" dt="2025-11-17T16:32:21.387" v="6461" actId="208"/>
          <ac:spMkLst>
            <pc:docMk/>
            <pc:sldMk cId="1675009079" sldId="295"/>
            <ac:spMk id="34" creationId="{7D47673A-A648-C7B9-28C8-38D34868B0EB}"/>
          </ac:spMkLst>
        </pc:spChg>
        <pc:spChg chg="add del mod">
          <ac:chgData name="Luis guilherme De barros andrade faria" userId="31e40991-e7d9-41d2-8af0-eeeeb0b0a000" providerId="ADAL" clId="{B350B1DC-FB38-521A-9133-2C303449DDC2}" dt="2025-11-17T17:12:53.617" v="6647" actId="1036"/>
          <ac:spMkLst>
            <pc:docMk/>
            <pc:sldMk cId="1675009079" sldId="295"/>
            <ac:spMk id="35" creationId="{991113BF-C2A0-81F9-4F72-E0FEAB22871B}"/>
          </ac:spMkLst>
        </pc:spChg>
        <pc:spChg chg="add mod">
          <ac:chgData name="Luis guilherme De barros andrade faria" userId="31e40991-e7d9-41d2-8af0-eeeeb0b0a000" providerId="ADAL" clId="{B350B1DC-FB38-521A-9133-2C303449DDC2}" dt="2025-11-17T17:14:57.156" v="6721" actId="207"/>
          <ac:spMkLst>
            <pc:docMk/>
            <pc:sldMk cId="1675009079" sldId="295"/>
            <ac:spMk id="41" creationId="{D741D7E5-8E76-2F92-D654-6B18EFC2E030}"/>
          </ac:spMkLst>
        </pc:spChg>
        <pc:spChg chg="add mod">
          <ac:chgData name="Luis guilherme De barros andrade faria" userId="31e40991-e7d9-41d2-8af0-eeeeb0b0a000" providerId="ADAL" clId="{B350B1DC-FB38-521A-9133-2C303449DDC2}" dt="2025-11-17T17:14:57.156" v="6721" actId="207"/>
          <ac:spMkLst>
            <pc:docMk/>
            <pc:sldMk cId="1675009079" sldId="295"/>
            <ac:spMk id="42" creationId="{2C64A246-1E96-0E77-4167-9844A5F4CA12}"/>
          </ac:spMkLst>
        </pc:spChg>
        <pc:spChg chg="add mod">
          <ac:chgData name="Luis guilherme De barros andrade faria" userId="31e40991-e7d9-41d2-8af0-eeeeb0b0a000" providerId="ADAL" clId="{B350B1DC-FB38-521A-9133-2C303449DDC2}" dt="2025-11-17T17:14:57.156" v="6721" actId="207"/>
          <ac:spMkLst>
            <pc:docMk/>
            <pc:sldMk cId="1675009079" sldId="295"/>
            <ac:spMk id="43" creationId="{0B2F94AC-26C1-199A-95D8-FB367ED9BD47}"/>
          </ac:spMkLst>
        </pc:spChg>
        <pc:spChg chg="add mod">
          <ac:chgData name="Luis guilherme De barros andrade faria" userId="31e40991-e7d9-41d2-8af0-eeeeb0b0a000" providerId="ADAL" clId="{B350B1DC-FB38-521A-9133-2C303449DDC2}" dt="2025-11-17T17:14:57.156" v="6721" actId="207"/>
          <ac:spMkLst>
            <pc:docMk/>
            <pc:sldMk cId="1675009079" sldId="295"/>
            <ac:spMk id="44" creationId="{FB2FB15D-5CB5-6305-A903-ED2EAAB60885}"/>
          </ac:spMkLst>
        </pc:spChg>
        <pc:spChg chg="add mod">
          <ac:chgData name="Luis guilherme De barros andrade faria" userId="31e40991-e7d9-41d2-8af0-eeeeb0b0a000" providerId="ADAL" clId="{B350B1DC-FB38-521A-9133-2C303449DDC2}" dt="2025-11-17T17:15:34.970" v="6739" actId="115"/>
          <ac:spMkLst>
            <pc:docMk/>
            <pc:sldMk cId="1675009079" sldId="295"/>
            <ac:spMk id="45" creationId="{27A3288C-08AB-4365-B8B3-7ABBDEEBA798}"/>
          </ac:spMkLst>
        </pc:spChg>
        <pc:spChg chg="add mod">
          <ac:chgData name="Luis guilherme De barros andrade faria" userId="31e40991-e7d9-41d2-8af0-eeeeb0b0a000" providerId="ADAL" clId="{B350B1DC-FB38-521A-9133-2C303449DDC2}" dt="2025-11-17T17:15:34.970" v="6739" actId="115"/>
          <ac:spMkLst>
            <pc:docMk/>
            <pc:sldMk cId="1675009079" sldId="295"/>
            <ac:spMk id="46" creationId="{33B4FDA0-A055-2D98-BA1A-A6827A0411F6}"/>
          </ac:spMkLst>
        </pc:spChg>
        <pc:spChg chg="add mod">
          <ac:chgData name="Luis guilherme De barros andrade faria" userId="31e40991-e7d9-41d2-8af0-eeeeb0b0a000" providerId="ADAL" clId="{B350B1DC-FB38-521A-9133-2C303449DDC2}" dt="2025-11-17T17:15:34.970" v="6739" actId="115"/>
          <ac:spMkLst>
            <pc:docMk/>
            <pc:sldMk cId="1675009079" sldId="295"/>
            <ac:spMk id="47" creationId="{03DB5EEE-06F9-52E5-7892-62265C19B345}"/>
          </ac:spMkLst>
        </pc:spChg>
        <pc:spChg chg="add mod">
          <ac:chgData name="Luis guilherme De barros andrade faria" userId="31e40991-e7d9-41d2-8af0-eeeeb0b0a000" providerId="ADAL" clId="{B350B1DC-FB38-521A-9133-2C303449DDC2}" dt="2025-11-17T17:15:34.970" v="6739" actId="115"/>
          <ac:spMkLst>
            <pc:docMk/>
            <pc:sldMk cId="1675009079" sldId="295"/>
            <ac:spMk id="48" creationId="{3668F1FB-50F6-38F9-32E4-0935EF771E0A}"/>
          </ac:spMkLst>
        </pc:spChg>
        <pc:spChg chg="add mod">
          <ac:chgData name="Luis guilherme De barros andrade faria" userId="31e40991-e7d9-41d2-8af0-eeeeb0b0a000" providerId="ADAL" clId="{B350B1DC-FB38-521A-9133-2C303449DDC2}" dt="2025-11-24T07:36:17.717" v="7821" actId="14100"/>
          <ac:spMkLst>
            <pc:docMk/>
            <pc:sldMk cId="1675009079" sldId="295"/>
            <ac:spMk id="49" creationId="{4C05D710-2D9D-7090-DB7B-CBD5BDD4E875}"/>
          </ac:spMkLst>
        </pc:spChg>
        <pc:spChg chg="add mod">
          <ac:chgData name="Luis guilherme De barros andrade faria" userId="31e40991-e7d9-41d2-8af0-eeeeb0b0a000" providerId="ADAL" clId="{B350B1DC-FB38-521A-9133-2C303449DDC2}" dt="2025-11-17T16:39:15.088" v="6586" actId="27636"/>
          <ac:spMkLst>
            <pc:docMk/>
            <pc:sldMk cId="1675009079" sldId="295"/>
            <ac:spMk id="51" creationId="{93D51C45-F464-C26C-C451-F351C9F3EA0B}"/>
          </ac:spMkLst>
        </pc:spChg>
        <pc:spChg chg="add mod">
          <ac:chgData name="Luis guilherme De barros andrade faria" userId="31e40991-e7d9-41d2-8af0-eeeeb0b0a000" providerId="ADAL" clId="{B350B1DC-FB38-521A-9133-2C303449DDC2}" dt="2025-11-17T17:12:53.617" v="6647" actId="1036"/>
          <ac:spMkLst>
            <pc:docMk/>
            <pc:sldMk cId="1675009079" sldId="295"/>
            <ac:spMk id="53" creationId="{2684687D-0D9A-A75B-B9BD-E95BADF2B13C}"/>
          </ac:spMkLst>
        </pc:spChg>
        <pc:spChg chg="add mod">
          <ac:chgData name="Luis guilherme De barros andrade faria" userId="31e40991-e7d9-41d2-8af0-eeeeb0b0a000" providerId="ADAL" clId="{B350B1DC-FB38-521A-9133-2C303449DDC2}" dt="2025-11-17T17:12:53.617" v="6647" actId="1036"/>
          <ac:spMkLst>
            <pc:docMk/>
            <pc:sldMk cId="1675009079" sldId="295"/>
            <ac:spMk id="54" creationId="{A2DB0988-F8BE-1350-5338-984237FC4462}"/>
          </ac:spMkLst>
        </pc:spChg>
        <pc:spChg chg="add mod">
          <ac:chgData name="Luis guilherme De barros andrade faria" userId="31e40991-e7d9-41d2-8af0-eeeeb0b0a000" providerId="ADAL" clId="{B350B1DC-FB38-521A-9133-2C303449DDC2}" dt="2025-11-17T16:39:15.071" v="6585" actId="113"/>
          <ac:spMkLst>
            <pc:docMk/>
            <pc:sldMk cId="1675009079" sldId="295"/>
            <ac:spMk id="55" creationId="{2432ABA6-E329-61F0-FE03-0977B92061DC}"/>
          </ac:spMkLst>
        </pc:spChg>
        <pc:picChg chg="add mod">
          <ac:chgData name="Luis guilherme De barros andrade faria" userId="31e40991-e7d9-41d2-8af0-eeeeb0b0a000" providerId="ADAL" clId="{B350B1DC-FB38-521A-9133-2C303449DDC2}" dt="2025-11-17T16:20:51.325" v="6280"/>
          <ac:picMkLst>
            <pc:docMk/>
            <pc:sldMk cId="1675009079" sldId="295"/>
            <ac:picMk id="36" creationId="{C5D77AF3-9159-C7A9-334A-8C225637DB0F}"/>
          </ac:picMkLst>
        </pc:picChg>
        <pc:picChg chg="add mod">
          <ac:chgData name="Luis guilherme De barros andrade faria" userId="31e40991-e7d9-41d2-8af0-eeeeb0b0a000" providerId="ADAL" clId="{B350B1DC-FB38-521A-9133-2C303449DDC2}" dt="2025-11-17T17:15:05.714" v="6734" actId="1035"/>
          <ac:picMkLst>
            <pc:docMk/>
            <pc:sldMk cId="1675009079" sldId="295"/>
            <ac:picMk id="37" creationId="{CE6198ED-B3CC-7B68-BDE0-B820B93F5562}"/>
          </ac:picMkLst>
        </pc:picChg>
        <pc:picChg chg="add mod">
          <ac:chgData name="Luis guilherme De barros andrade faria" userId="31e40991-e7d9-41d2-8af0-eeeeb0b0a000" providerId="ADAL" clId="{B350B1DC-FB38-521A-9133-2C303449DDC2}" dt="2025-11-17T17:15:05.714" v="6734" actId="1035"/>
          <ac:picMkLst>
            <pc:docMk/>
            <pc:sldMk cId="1675009079" sldId="295"/>
            <ac:picMk id="38" creationId="{842CB670-5EBC-922F-E41F-53170C550220}"/>
          </ac:picMkLst>
        </pc:picChg>
        <pc:picChg chg="add mod">
          <ac:chgData name="Luis guilherme De barros andrade faria" userId="31e40991-e7d9-41d2-8af0-eeeeb0b0a000" providerId="ADAL" clId="{B350B1DC-FB38-521A-9133-2C303449DDC2}" dt="2025-11-17T17:15:05.714" v="6734" actId="1035"/>
          <ac:picMkLst>
            <pc:docMk/>
            <pc:sldMk cId="1675009079" sldId="295"/>
            <ac:picMk id="39" creationId="{5C99CBC4-6191-925A-ECFD-E0479EC98324}"/>
          </ac:picMkLst>
        </pc:picChg>
        <pc:picChg chg="add mod">
          <ac:chgData name="Luis guilherme De barros andrade faria" userId="31e40991-e7d9-41d2-8af0-eeeeb0b0a000" providerId="ADAL" clId="{B350B1DC-FB38-521A-9133-2C303449DDC2}" dt="2025-11-17T17:14:26.154" v="6700" actId="1076"/>
          <ac:picMkLst>
            <pc:docMk/>
            <pc:sldMk cId="1675009079" sldId="295"/>
            <ac:picMk id="3074" creationId="{A467AD54-B821-F16D-2D8F-46F3B57F1D5F}"/>
          </ac:picMkLst>
        </pc:picChg>
        <pc:picChg chg="add mod">
          <ac:chgData name="Luis guilherme De barros andrade faria" userId="31e40991-e7d9-41d2-8af0-eeeeb0b0a000" providerId="ADAL" clId="{B350B1DC-FB38-521A-9133-2C303449DDC2}" dt="2025-11-17T17:15:05.714" v="6734" actId="1035"/>
          <ac:picMkLst>
            <pc:docMk/>
            <pc:sldMk cId="1675009079" sldId="295"/>
            <ac:picMk id="3080" creationId="{E1187E8F-6956-10FB-6CB9-345EBE64964F}"/>
          </ac:picMkLst>
        </pc:picChg>
      </pc:sldChg>
      <pc:sldChg chg="addSp modSp add mod modNotesTx">
        <pc:chgData name="Luis guilherme De barros andrade faria" userId="31e40991-e7d9-41d2-8af0-eeeeb0b0a000" providerId="ADAL" clId="{B350B1DC-FB38-521A-9133-2C303449DDC2}" dt="2025-11-26T02:22:38.397" v="8281" actId="14100"/>
        <pc:sldMkLst>
          <pc:docMk/>
          <pc:sldMk cId="3501738632" sldId="297"/>
        </pc:sldMkLst>
        <pc:spChg chg="mod">
          <ac:chgData name="Luis guilherme De barros andrade faria" userId="31e40991-e7d9-41d2-8af0-eeeeb0b0a000" providerId="ADAL" clId="{B350B1DC-FB38-521A-9133-2C303449DDC2}" dt="2025-11-26T02:22:38.397" v="8281" actId="14100"/>
          <ac:spMkLst>
            <pc:docMk/>
            <pc:sldMk cId="3501738632" sldId="297"/>
            <ac:spMk id="2" creationId="{1BF174F8-B04C-EF79-BB9C-5798DD0CDEE5}"/>
          </ac:spMkLst>
        </pc:spChg>
        <pc:spChg chg="add mod">
          <ac:chgData name="Luis guilherme De barros andrade faria" userId="31e40991-e7d9-41d2-8af0-eeeeb0b0a000" providerId="ADAL" clId="{B350B1DC-FB38-521A-9133-2C303449DDC2}" dt="2025-11-24T09:10:31.722" v="7924" actId="171"/>
          <ac:spMkLst>
            <pc:docMk/>
            <pc:sldMk cId="3501738632" sldId="297"/>
            <ac:spMk id="3" creationId="{CA7EBC0F-CD17-A833-14F8-53DFAB492475}"/>
          </ac:spMkLst>
        </pc:spChg>
        <pc:spChg chg="add mod">
          <ac:chgData name="Luis guilherme De barros andrade faria" userId="31e40991-e7d9-41d2-8af0-eeeeb0b0a000" providerId="ADAL" clId="{B350B1DC-FB38-521A-9133-2C303449DDC2}" dt="2025-11-24T09:10:31.722" v="7924" actId="171"/>
          <ac:spMkLst>
            <pc:docMk/>
            <pc:sldMk cId="3501738632" sldId="297"/>
            <ac:spMk id="5" creationId="{6CC8F712-BD7A-3245-1245-474B628BDBD4}"/>
          </ac:spMkLst>
        </pc:spChg>
        <pc:spChg chg="mod">
          <ac:chgData name="Luis guilherme De barros andrade faria" userId="31e40991-e7d9-41d2-8af0-eeeeb0b0a000" providerId="ADAL" clId="{B350B1DC-FB38-521A-9133-2C303449DDC2}" dt="2025-11-18T20:53:28.708" v="7627" actId="404"/>
          <ac:spMkLst>
            <pc:docMk/>
            <pc:sldMk cId="3501738632" sldId="297"/>
            <ac:spMk id="27" creationId="{AA5607C8-BE53-91B2-2781-943AC6DB7C35}"/>
          </ac:spMkLst>
        </pc:spChg>
        <pc:picChg chg="add mod">
          <ac:chgData name="Luis guilherme De barros andrade faria" userId="31e40991-e7d9-41d2-8af0-eeeeb0b0a000" providerId="ADAL" clId="{B350B1DC-FB38-521A-9133-2C303449DDC2}" dt="2025-11-25T05:24:29.820" v="8191" actId="1076"/>
          <ac:picMkLst>
            <pc:docMk/>
            <pc:sldMk cId="3501738632" sldId="297"/>
            <ac:picMk id="9" creationId="{D42A4F88-F8BE-69F2-D68A-50C035FFD7E5}"/>
          </ac:picMkLst>
        </pc:picChg>
      </pc:sldChg>
      <pc:sldChg chg="addSp modSp add mod modAnim modNotesTx">
        <pc:chgData name="Luis guilherme De barros andrade faria" userId="31e40991-e7d9-41d2-8af0-eeeeb0b0a000" providerId="ADAL" clId="{B350B1DC-FB38-521A-9133-2C303449DDC2}" dt="2025-11-26T02:06:02.845" v="8213" actId="20577"/>
        <pc:sldMkLst>
          <pc:docMk/>
          <pc:sldMk cId="896283567" sldId="298"/>
        </pc:sldMkLst>
        <pc:spChg chg="mod">
          <ac:chgData name="Luis guilherme De barros andrade faria" userId="31e40991-e7d9-41d2-8af0-eeeeb0b0a000" providerId="ADAL" clId="{B350B1DC-FB38-521A-9133-2C303449DDC2}" dt="2025-11-18T21:16:28.304" v="7701" actId="20577"/>
          <ac:spMkLst>
            <pc:docMk/>
            <pc:sldMk cId="896283567" sldId="298"/>
            <ac:spMk id="2" creationId="{40E446CF-AF99-8321-E9CA-4C28AF3B2448}"/>
          </ac:spMkLst>
        </pc:spChg>
        <pc:spChg chg="mod">
          <ac:chgData name="Luis guilherme De barros andrade faria" userId="31e40991-e7d9-41d2-8af0-eeeeb0b0a000" providerId="ADAL" clId="{B350B1DC-FB38-521A-9133-2C303449DDC2}" dt="2025-11-18T21:18:08.885" v="7707" actId="1076"/>
          <ac:spMkLst>
            <pc:docMk/>
            <pc:sldMk cId="896283567" sldId="298"/>
            <ac:spMk id="27" creationId="{0F84A729-63FA-ACF7-0DAB-66FBE57C4DC0}"/>
          </ac:spMkLst>
        </pc:spChg>
      </pc:sldChg>
      <pc:sldChg chg="modSp mod modNotesTx">
        <pc:chgData name="Luis guilherme De barros andrade faria" userId="31e40991-e7d9-41d2-8af0-eeeeb0b0a000" providerId="ADAL" clId="{B350B1DC-FB38-521A-9133-2C303449DDC2}" dt="2025-11-25T05:15:40.825" v="8105" actId="20577"/>
        <pc:sldMkLst>
          <pc:docMk/>
          <pc:sldMk cId="790399831" sldId="299"/>
        </pc:sldMkLst>
        <pc:spChg chg="mod">
          <ac:chgData name="Luis guilherme De barros andrade faria" userId="31e40991-e7d9-41d2-8af0-eeeeb0b0a000" providerId="ADAL" clId="{B350B1DC-FB38-521A-9133-2C303449DDC2}" dt="2025-11-24T07:29:19.766" v="7757" actId="1076"/>
          <ac:spMkLst>
            <pc:docMk/>
            <pc:sldMk cId="790399831" sldId="299"/>
            <ac:spMk id="4" creationId="{0D02B7D2-943C-CAC2-B898-63E29E466C55}"/>
          </ac:spMkLst>
        </pc:spChg>
        <pc:spChg chg="mod">
          <ac:chgData name="Luis guilherme De barros andrade faria" userId="31e40991-e7d9-41d2-8af0-eeeeb0b0a000" providerId="ADAL" clId="{B350B1DC-FB38-521A-9133-2C303449DDC2}" dt="2025-11-24T07:29:19.766" v="7757" actId="1076"/>
          <ac:spMkLst>
            <pc:docMk/>
            <pc:sldMk cId="790399831" sldId="299"/>
            <ac:spMk id="12" creationId="{3871BA31-D654-0F50-3F5B-369038914588}"/>
          </ac:spMkLst>
        </pc:spChg>
      </pc:sldChg>
      <pc:sldChg chg="addSp modSp mod">
        <pc:chgData name="Luis guilherme De barros andrade faria" userId="31e40991-e7d9-41d2-8af0-eeeeb0b0a000" providerId="ADAL" clId="{B350B1DC-FB38-521A-9133-2C303449DDC2}" dt="2025-11-26T03:20:20.561" v="8398" actId="14100"/>
        <pc:sldMkLst>
          <pc:docMk/>
          <pc:sldMk cId="748250550" sldId="300"/>
        </pc:sldMkLst>
        <pc:spChg chg="add mod">
          <ac:chgData name="Luis guilherme De barros andrade faria" userId="31e40991-e7d9-41d2-8af0-eeeeb0b0a000" providerId="ADAL" clId="{B350B1DC-FB38-521A-9133-2C303449DDC2}" dt="2025-11-26T03:20:16.063" v="8397" actId="14100"/>
          <ac:spMkLst>
            <pc:docMk/>
            <pc:sldMk cId="748250550" sldId="300"/>
            <ac:spMk id="2" creationId="{9C821CBC-1A24-9403-5822-621235353B39}"/>
          </ac:spMkLst>
        </pc:spChg>
        <pc:spChg chg="mod">
          <ac:chgData name="Luis guilherme De barros andrade faria" userId="31e40991-e7d9-41d2-8af0-eeeeb0b0a000" providerId="ADAL" clId="{B350B1DC-FB38-521A-9133-2C303449DDC2}" dt="2025-11-26T03:20:20.561" v="8398" actId="14100"/>
          <ac:spMkLst>
            <pc:docMk/>
            <pc:sldMk cId="748250550" sldId="300"/>
            <ac:spMk id="3" creationId="{CAD3EBD4-48F2-6C8B-6672-969054C383FE}"/>
          </ac:spMkLst>
        </pc:spChg>
        <pc:spChg chg="add mod">
          <ac:chgData name="Luis guilherme De barros andrade faria" userId="31e40991-e7d9-41d2-8af0-eeeeb0b0a000" providerId="ADAL" clId="{B350B1DC-FB38-521A-9133-2C303449DDC2}" dt="2025-11-26T03:20:16.063" v="8397" actId="14100"/>
          <ac:spMkLst>
            <pc:docMk/>
            <pc:sldMk cId="748250550" sldId="300"/>
            <ac:spMk id="4" creationId="{94D9F4EE-1687-800A-045D-C460647C4FA4}"/>
          </ac:spMkLst>
        </pc:spChg>
        <pc:spChg chg="add mod">
          <ac:chgData name="Luis guilherme De barros andrade faria" userId="31e40991-e7d9-41d2-8af0-eeeeb0b0a000" providerId="ADAL" clId="{B350B1DC-FB38-521A-9133-2C303449DDC2}" dt="2025-11-26T03:20:16.063" v="8397" actId="14100"/>
          <ac:spMkLst>
            <pc:docMk/>
            <pc:sldMk cId="748250550" sldId="300"/>
            <ac:spMk id="6" creationId="{308410BF-D4D5-5325-855C-2BD7EF2FCEFB}"/>
          </ac:spMkLst>
        </pc:spChg>
        <pc:spChg chg="mod">
          <ac:chgData name="Luis guilherme De barros andrade faria" userId="31e40991-e7d9-41d2-8af0-eeeeb0b0a000" providerId="ADAL" clId="{B350B1DC-FB38-521A-9133-2C303449DDC2}" dt="2025-11-24T09:12:31.521" v="7961" actId="14100"/>
          <ac:spMkLst>
            <pc:docMk/>
            <pc:sldMk cId="748250550" sldId="300"/>
            <ac:spMk id="9" creationId="{E49DCB91-BF05-E2E2-A650-9CE1F0F639B9}"/>
          </ac:spMkLst>
        </pc:spChg>
        <pc:spChg chg="mod">
          <ac:chgData name="Luis guilherme De barros andrade faria" userId="31e40991-e7d9-41d2-8af0-eeeeb0b0a000" providerId="ADAL" clId="{B350B1DC-FB38-521A-9133-2C303449DDC2}" dt="2025-11-24T09:11:14.473" v="7937" actId="1076"/>
          <ac:spMkLst>
            <pc:docMk/>
            <pc:sldMk cId="748250550" sldId="300"/>
            <ac:spMk id="27" creationId="{D859D42F-4A43-C2E0-8F01-2E760A18D468}"/>
          </ac:spMkLst>
        </pc:spChg>
      </pc:sldChg>
      <pc:sldChg chg="addSp delSp modSp add mod delAnim modAnim modNotesTx">
        <pc:chgData name="Luis guilherme De barros andrade faria" userId="31e40991-e7d9-41d2-8af0-eeeeb0b0a000" providerId="ADAL" clId="{B350B1DC-FB38-521A-9133-2C303449DDC2}" dt="2025-11-26T02:09:53.451" v="8270" actId="20577"/>
        <pc:sldMkLst>
          <pc:docMk/>
          <pc:sldMk cId="403386522" sldId="301"/>
        </pc:sldMkLst>
        <pc:spChg chg="add mod">
          <ac:chgData name="Luis guilherme De barros andrade faria" userId="31e40991-e7d9-41d2-8af0-eeeeb0b0a000" providerId="ADAL" clId="{B350B1DC-FB38-521A-9133-2C303449DDC2}" dt="2025-11-24T09:08:32.386" v="7853"/>
          <ac:spMkLst>
            <pc:docMk/>
            <pc:sldMk cId="403386522" sldId="301"/>
            <ac:spMk id="3" creationId="{31685787-E06E-C9DA-79D5-56E3296CE23E}"/>
          </ac:spMkLst>
        </pc:spChg>
        <pc:spChg chg="add mod">
          <ac:chgData name="Luis guilherme De barros andrade faria" userId="31e40991-e7d9-41d2-8af0-eeeeb0b0a000" providerId="ADAL" clId="{B350B1DC-FB38-521A-9133-2C303449DDC2}" dt="2025-11-24T09:08:32.386" v="7853"/>
          <ac:spMkLst>
            <pc:docMk/>
            <pc:sldMk cId="403386522" sldId="301"/>
            <ac:spMk id="12" creationId="{45DD24E6-6C9E-B940-C07A-ED1C90E30BDA}"/>
          </ac:spMkLst>
        </pc:spChg>
        <pc:spChg chg="add mod">
          <ac:chgData name="Luis guilherme De barros andrade faria" userId="31e40991-e7d9-41d2-8af0-eeeeb0b0a000" providerId="ADAL" clId="{B350B1DC-FB38-521A-9133-2C303449DDC2}" dt="2025-11-24T09:08:32.386" v="7853"/>
          <ac:spMkLst>
            <pc:docMk/>
            <pc:sldMk cId="403386522" sldId="301"/>
            <ac:spMk id="13" creationId="{174DA825-C6BA-54CB-F1B8-8AA57BCDC377}"/>
          </ac:spMkLst>
        </pc:spChg>
        <pc:spChg chg="add mod">
          <ac:chgData name="Luis guilherme De barros andrade faria" userId="31e40991-e7d9-41d2-8af0-eeeeb0b0a000" providerId="ADAL" clId="{B350B1DC-FB38-521A-9133-2C303449DDC2}" dt="2025-11-24T09:08:32.386" v="7853"/>
          <ac:spMkLst>
            <pc:docMk/>
            <pc:sldMk cId="403386522" sldId="301"/>
            <ac:spMk id="14" creationId="{7FFE865F-1C8F-91CC-A518-82A2A0F2FE8E}"/>
          </ac:spMkLst>
        </pc:spChg>
        <pc:spChg chg="add mod">
          <ac:chgData name="Luis guilherme De barros andrade faria" userId="31e40991-e7d9-41d2-8af0-eeeeb0b0a000" providerId="ADAL" clId="{B350B1DC-FB38-521A-9133-2C303449DDC2}" dt="2025-11-24T09:08:32.386" v="7853"/>
          <ac:spMkLst>
            <pc:docMk/>
            <pc:sldMk cId="403386522" sldId="301"/>
            <ac:spMk id="15" creationId="{F1DE26F5-4BCD-2184-D56D-A84AE1C56ACD}"/>
          </ac:spMkLst>
        </pc:spChg>
        <pc:picChg chg="add mod">
          <ac:chgData name="Luis guilherme De barros andrade faria" userId="31e40991-e7d9-41d2-8af0-eeeeb0b0a000" providerId="ADAL" clId="{B350B1DC-FB38-521A-9133-2C303449DDC2}" dt="2025-11-24T09:08:32.386" v="7853"/>
          <ac:picMkLst>
            <pc:docMk/>
            <pc:sldMk cId="403386522" sldId="301"/>
            <ac:picMk id="7" creationId="{129CE24C-0DDF-D933-E785-A845D95507C5}"/>
          </ac:picMkLst>
        </pc:picChg>
      </pc:sldChg>
    </pc:docChg>
  </pc:docChgLst>
  <pc:docChgLst>
    <pc:chgData name="Luis guilherme De barros andrade faria" userId="S::luis.faria@student.torrens.edu.au::31e40991-e7d9-41d2-8af0-eeeeb0b0a000" providerId="AD" clId="Web-{030CF6A0-1BB9-DE5D-E9D8-75260858924A}"/>
    <pc:docChg chg="addSld delSld modSld">
      <pc:chgData name="Luis guilherme De barros andrade faria" userId="S::luis.faria@student.torrens.edu.au::31e40991-e7d9-41d2-8af0-eeeeb0b0a000" providerId="AD" clId="Web-{030CF6A0-1BB9-DE5D-E9D8-75260858924A}" dt="2025-11-23T00:24:54.885" v="494"/>
      <pc:docMkLst>
        <pc:docMk/>
      </pc:docMkLst>
      <pc:sldChg chg="addSp delSp modSp">
        <pc:chgData name="Luis guilherme De barros andrade faria" userId="S::luis.faria@student.torrens.edu.au::31e40991-e7d9-41d2-8af0-eeeeb0b0a000" providerId="AD" clId="Web-{030CF6A0-1BB9-DE5D-E9D8-75260858924A}" dt="2025-11-22T23:03:54.653" v="210" actId="20577"/>
        <pc:sldMkLst>
          <pc:docMk/>
          <pc:sldMk cId="3915788356" sldId="274"/>
        </pc:sldMkLst>
        <pc:spChg chg="add">
          <ac:chgData name="Luis guilherme De barros andrade faria" userId="S::luis.faria@student.torrens.edu.au::31e40991-e7d9-41d2-8af0-eeeeb0b0a000" providerId="AD" clId="Web-{030CF6A0-1BB9-DE5D-E9D8-75260858924A}" dt="2025-11-22T23:03:44.622" v="201"/>
          <ac:spMkLst>
            <pc:docMk/>
            <pc:sldMk cId="3915788356" sldId="274"/>
            <ac:spMk id="13" creationId="{7DAA38C1-DBEA-7285-CFFD-9B0F95146A9E}"/>
          </ac:spMkLst>
        </pc:spChg>
        <pc:spChg chg="add mod">
          <ac:chgData name="Luis guilherme De barros andrade faria" userId="S::luis.faria@student.torrens.edu.au::31e40991-e7d9-41d2-8af0-eeeeb0b0a000" providerId="AD" clId="Web-{030CF6A0-1BB9-DE5D-E9D8-75260858924A}" dt="2025-11-22T23:03:54.653" v="210" actId="20577"/>
          <ac:spMkLst>
            <pc:docMk/>
            <pc:sldMk cId="3915788356" sldId="274"/>
            <ac:spMk id="15" creationId="{638840FC-76E3-3E89-05D6-14C598714962}"/>
          </ac:spMkLst>
        </pc:spChg>
      </pc:sldChg>
      <pc:sldChg chg="addSp delSp modSp">
        <pc:chgData name="Luis guilherme De barros andrade faria" userId="S::luis.faria@student.torrens.edu.au::31e40991-e7d9-41d2-8af0-eeeeb0b0a000" providerId="AD" clId="Web-{030CF6A0-1BB9-DE5D-E9D8-75260858924A}" dt="2025-11-22T23:04:04.388" v="216" actId="20577"/>
        <pc:sldMkLst>
          <pc:docMk/>
          <pc:sldMk cId="2953200739" sldId="280"/>
        </pc:sldMkLst>
        <pc:spChg chg="add">
          <ac:chgData name="Luis guilherme De barros andrade faria" userId="S::luis.faria@student.torrens.edu.au::31e40991-e7d9-41d2-8af0-eeeeb0b0a000" providerId="AD" clId="Web-{030CF6A0-1BB9-DE5D-E9D8-75260858924A}" dt="2025-11-22T23:03:59.294" v="212"/>
          <ac:spMkLst>
            <pc:docMk/>
            <pc:sldMk cId="2953200739" sldId="280"/>
            <ac:spMk id="7" creationId="{B2B2ABBC-678C-36A5-718C-9F2C45618202}"/>
          </ac:spMkLst>
        </pc:spChg>
        <pc:spChg chg="add mod">
          <ac:chgData name="Luis guilherme De barros andrade faria" userId="S::luis.faria@student.torrens.edu.au::31e40991-e7d9-41d2-8af0-eeeeb0b0a000" providerId="AD" clId="Web-{030CF6A0-1BB9-DE5D-E9D8-75260858924A}" dt="2025-11-22T23:04:04.388" v="216" actId="20577"/>
          <ac:spMkLst>
            <pc:docMk/>
            <pc:sldMk cId="2953200739" sldId="280"/>
            <ac:spMk id="10" creationId="{F4BAF1B7-7BC5-C720-485E-422E98FCB4EB}"/>
          </ac:spMkLst>
        </pc:spChg>
      </pc:sldChg>
      <pc:sldChg chg="addSp delSp modSp mod setBg">
        <pc:chgData name="Luis guilherme De barros andrade faria" userId="S::luis.faria@student.torrens.edu.au::31e40991-e7d9-41d2-8af0-eeeeb0b0a000" providerId="AD" clId="Web-{030CF6A0-1BB9-DE5D-E9D8-75260858924A}" dt="2025-11-22T23:51:12.139" v="347"/>
        <pc:sldMkLst>
          <pc:docMk/>
          <pc:sldMk cId="420551552" sldId="284"/>
        </pc:sldMkLst>
        <pc:spChg chg="add">
          <ac:chgData name="Luis guilherme De barros andrade faria" userId="S::luis.faria@student.torrens.edu.au::31e40991-e7d9-41d2-8af0-eeeeb0b0a000" providerId="AD" clId="Web-{030CF6A0-1BB9-DE5D-E9D8-75260858924A}" dt="2025-11-22T22:55:29.609" v="8"/>
          <ac:spMkLst>
            <pc:docMk/>
            <pc:sldMk cId="420551552" sldId="284"/>
            <ac:spMk id="5" creationId="{D0A43391-2C4C-4676-097A-4BF6C33D5931}"/>
          </ac:spMkLst>
        </pc:spChg>
        <pc:spChg chg="add mod">
          <ac:chgData name="Luis guilherme De barros andrade faria" userId="S::luis.faria@student.torrens.edu.au::31e40991-e7d9-41d2-8af0-eeeeb0b0a000" providerId="AD" clId="Web-{030CF6A0-1BB9-DE5D-E9D8-75260858924A}" dt="2025-11-22T23:01:25.617" v="138" actId="20577"/>
          <ac:spMkLst>
            <pc:docMk/>
            <pc:sldMk cId="420551552" sldId="284"/>
            <ac:spMk id="7" creationId="{972C8423-66BA-4AE8-B50B-7F2601598608}"/>
          </ac:spMkLst>
        </pc:spChg>
      </pc:sldChg>
      <pc:sldChg chg="addSp delSp modSp mod setBg">
        <pc:chgData name="Luis guilherme De barros andrade faria" userId="S::luis.faria@student.torrens.edu.au::31e40991-e7d9-41d2-8af0-eeeeb0b0a000" providerId="AD" clId="Web-{030CF6A0-1BB9-DE5D-E9D8-75260858924A}" dt="2025-11-23T00:00:39.825" v="418"/>
        <pc:sldMkLst>
          <pc:docMk/>
          <pc:sldMk cId="3004022370" sldId="285"/>
        </pc:sldMkLst>
        <pc:spChg chg="add">
          <ac:chgData name="Luis guilherme De barros andrade faria" userId="S::luis.faria@student.torrens.edu.au::31e40991-e7d9-41d2-8af0-eeeeb0b0a000" providerId="AD" clId="Web-{030CF6A0-1BB9-DE5D-E9D8-75260858924A}" dt="2025-11-22T22:55:32.625" v="14"/>
          <ac:spMkLst>
            <pc:docMk/>
            <pc:sldMk cId="3004022370" sldId="285"/>
            <ac:spMk id="4" creationId="{EDD02FB2-FFB9-6055-E062-8A42733EC1B1}"/>
          </ac:spMkLst>
        </pc:spChg>
        <pc:spChg chg="add mod">
          <ac:chgData name="Luis guilherme De barros andrade faria" userId="S::luis.faria@student.torrens.edu.au::31e40991-e7d9-41d2-8af0-eeeeb0b0a000" providerId="AD" clId="Web-{030CF6A0-1BB9-DE5D-E9D8-75260858924A}" dt="2025-11-22T23:02:51.558" v="174" actId="14100"/>
          <ac:spMkLst>
            <pc:docMk/>
            <pc:sldMk cId="3004022370" sldId="285"/>
            <ac:spMk id="6" creationId="{23F1B703-95DF-0433-3067-9085EA6C0219}"/>
          </ac:spMkLst>
        </pc:spChg>
      </pc:sldChg>
      <pc:sldChg chg="addSp delSp modSp mod setBg">
        <pc:chgData name="Luis guilherme De barros andrade faria" userId="S::luis.faria@student.torrens.edu.au::31e40991-e7d9-41d2-8af0-eeeeb0b0a000" providerId="AD" clId="Web-{030CF6A0-1BB9-DE5D-E9D8-75260858924A}" dt="2025-11-23T00:00:51.622" v="421" actId="1076"/>
        <pc:sldMkLst>
          <pc:docMk/>
          <pc:sldMk cId="2975336890" sldId="286"/>
        </pc:sldMkLst>
        <pc:spChg chg="mod">
          <ac:chgData name="Luis guilherme De barros andrade faria" userId="S::luis.faria@student.torrens.edu.au::31e40991-e7d9-41d2-8af0-eeeeb0b0a000" providerId="AD" clId="Web-{030CF6A0-1BB9-DE5D-E9D8-75260858924A}" dt="2025-11-23T00:00:51.622" v="421" actId="1076"/>
          <ac:spMkLst>
            <pc:docMk/>
            <pc:sldMk cId="2975336890" sldId="286"/>
            <ac:spMk id="2" creationId="{166DFB30-0F4A-616E-327C-5C31FE68A442}"/>
          </ac:spMkLst>
        </pc:spChg>
        <pc:spChg chg="add">
          <ac:chgData name="Luis guilherme De barros andrade faria" userId="S::luis.faria@student.torrens.edu.au::31e40991-e7d9-41d2-8af0-eeeeb0b0a000" providerId="AD" clId="Web-{030CF6A0-1BB9-DE5D-E9D8-75260858924A}" dt="2025-11-22T22:55:33.877" v="18"/>
          <ac:spMkLst>
            <pc:docMk/>
            <pc:sldMk cId="2975336890" sldId="286"/>
            <ac:spMk id="4" creationId="{E2C992A6-F299-8DC2-742A-BA8D168F1BFA}"/>
          </ac:spMkLst>
        </pc:spChg>
        <pc:spChg chg="add mod">
          <ac:chgData name="Luis guilherme De barros andrade faria" userId="S::luis.faria@student.torrens.edu.au::31e40991-e7d9-41d2-8af0-eeeeb0b0a000" providerId="AD" clId="Web-{030CF6A0-1BB9-DE5D-E9D8-75260858924A}" dt="2025-11-22T23:03:26.497" v="194" actId="14100"/>
          <ac:spMkLst>
            <pc:docMk/>
            <pc:sldMk cId="2975336890" sldId="286"/>
            <ac:spMk id="6" creationId="{1F3B96BD-BF96-693F-BB46-E5462DD1632C}"/>
          </ac:spMkLst>
        </pc:spChg>
      </pc:sldChg>
      <pc:sldChg chg="addSp delSp modSp mod setBg">
        <pc:chgData name="Luis guilherme De barros andrade faria" userId="S::luis.faria@student.torrens.edu.au::31e40991-e7d9-41d2-8af0-eeeeb0b0a000" providerId="AD" clId="Web-{030CF6A0-1BB9-DE5D-E9D8-75260858924A}" dt="2025-11-22T23:55:58.705" v="395" actId="1076"/>
        <pc:sldMkLst>
          <pc:docMk/>
          <pc:sldMk cId="4021875634" sldId="290"/>
        </pc:sldMkLst>
        <pc:spChg chg="add">
          <ac:chgData name="Luis guilherme De barros andrade faria" userId="S::luis.faria@student.torrens.edu.au::31e40991-e7d9-41d2-8af0-eeeeb0b0a000" providerId="AD" clId="Web-{030CF6A0-1BB9-DE5D-E9D8-75260858924A}" dt="2025-11-22T22:55:22.921" v="0"/>
          <ac:spMkLst>
            <pc:docMk/>
            <pc:sldMk cId="4021875634" sldId="290"/>
            <ac:spMk id="3" creationId="{8F31B447-7C2F-3F2D-2C0B-0EDEE64F688E}"/>
          </ac:spMkLst>
        </pc:spChg>
        <pc:spChg chg="add mod">
          <ac:chgData name="Luis guilherme De barros andrade faria" userId="S::luis.faria@student.torrens.edu.au::31e40991-e7d9-41d2-8af0-eeeeb0b0a000" providerId="AD" clId="Web-{030CF6A0-1BB9-DE5D-E9D8-75260858924A}" dt="2025-11-22T23:34:25.476" v="297" actId="20577"/>
          <ac:spMkLst>
            <pc:docMk/>
            <pc:sldMk cId="4021875634" sldId="290"/>
            <ac:spMk id="5" creationId="{DE7F1C41-8DB5-68DD-E7A6-88E69A1B4A0B}"/>
          </ac:spMkLst>
        </pc:spChg>
        <pc:spChg chg="mod">
          <ac:chgData name="Luis guilherme De barros andrade faria" userId="S::luis.faria@student.torrens.edu.au::31e40991-e7d9-41d2-8af0-eeeeb0b0a000" providerId="AD" clId="Web-{030CF6A0-1BB9-DE5D-E9D8-75260858924A}" dt="2025-11-22T23:55:58.705" v="395" actId="1076"/>
          <ac:spMkLst>
            <pc:docMk/>
            <pc:sldMk cId="4021875634" sldId="290"/>
            <ac:spMk id="6" creationId="{191BA3D8-8EC7-2907-A4F6-C0AF096519C0}"/>
          </ac:spMkLst>
        </pc:spChg>
        <pc:spChg chg="mod">
          <ac:chgData name="Luis guilherme De barros andrade faria" userId="S::luis.faria@student.torrens.edu.au::31e40991-e7d9-41d2-8af0-eeeeb0b0a000" providerId="AD" clId="Web-{030CF6A0-1BB9-DE5D-E9D8-75260858924A}" dt="2025-11-22T23:26:33.095" v="286" actId="1076"/>
          <ac:spMkLst>
            <pc:docMk/>
            <pc:sldMk cId="4021875634" sldId="290"/>
            <ac:spMk id="12" creationId="{CFA11D76-90D9-C9C1-B738-ACE8ED4F2CFA}"/>
          </ac:spMkLst>
        </pc:spChg>
      </pc:sldChg>
      <pc:sldChg chg="addSp delSp modSp mod setBg">
        <pc:chgData name="Luis guilherme De barros andrade faria" userId="S::luis.faria@student.torrens.edu.au::31e40991-e7d9-41d2-8af0-eeeeb0b0a000" providerId="AD" clId="Web-{030CF6A0-1BB9-DE5D-E9D8-75260858924A}" dt="2025-11-22T23:55:27.609" v="384" actId="1076"/>
        <pc:sldMkLst>
          <pc:docMk/>
          <pc:sldMk cId="1753219362" sldId="291"/>
        </pc:sldMkLst>
        <pc:spChg chg="add">
          <ac:chgData name="Luis guilherme De barros andrade faria" userId="S::luis.faria@student.torrens.edu.au::31e40991-e7d9-41d2-8af0-eeeeb0b0a000" providerId="AD" clId="Web-{030CF6A0-1BB9-DE5D-E9D8-75260858924A}" dt="2025-11-22T22:55:25.718" v="2"/>
          <ac:spMkLst>
            <pc:docMk/>
            <pc:sldMk cId="1753219362" sldId="291"/>
            <ac:spMk id="4" creationId="{A5C99FEA-EEFC-60B0-5202-139FC5DA7095}"/>
          </ac:spMkLst>
        </pc:spChg>
        <pc:spChg chg="mod">
          <ac:chgData name="Luis guilherme De barros andrade faria" userId="S::luis.faria@student.torrens.edu.au::31e40991-e7d9-41d2-8af0-eeeeb0b0a000" providerId="AD" clId="Web-{030CF6A0-1BB9-DE5D-E9D8-75260858924A}" dt="2025-11-22T23:55:27.609" v="384" actId="1076"/>
          <ac:spMkLst>
            <pc:docMk/>
            <pc:sldMk cId="1753219362" sldId="291"/>
            <ac:spMk id="6" creationId="{A62DE18E-90FA-7DCA-48F3-9DEA01CE1EE1}"/>
          </ac:spMkLst>
        </pc:spChg>
        <pc:spChg chg="add del mod">
          <ac:chgData name="Luis guilherme De barros andrade faria" userId="S::luis.faria@student.torrens.edu.au::31e40991-e7d9-41d2-8af0-eeeeb0b0a000" providerId="AD" clId="Web-{030CF6A0-1BB9-DE5D-E9D8-75260858924A}" dt="2025-11-22T22:56:55.290" v="64"/>
          <ac:spMkLst>
            <pc:docMk/>
            <pc:sldMk cId="1753219362" sldId="291"/>
            <ac:spMk id="7" creationId="{AA3B3A3E-444C-1FE1-548A-0AFB2CD698DC}"/>
          </ac:spMkLst>
        </pc:spChg>
      </pc:sldChg>
      <pc:sldChg chg="addSp delSp modSp mod setBg">
        <pc:chgData name="Luis guilherme De barros andrade faria" userId="S::luis.faria@student.torrens.edu.au::31e40991-e7d9-41d2-8af0-eeeeb0b0a000" providerId="AD" clId="Web-{030CF6A0-1BB9-DE5D-E9D8-75260858924A}" dt="2025-11-22T23:54:28.109" v="380" actId="20577"/>
        <pc:sldMkLst>
          <pc:docMk/>
          <pc:sldMk cId="375774253" sldId="293"/>
        </pc:sldMkLst>
        <pc:spChg chg="add">
          <ac:chgData name="Luis guilherme De barros andrade faria" userId="S::luis.faria@student.torrens.edu.au::31e40991-e7d9-41d2-8af0-eeeeb0b0a000" providerId="AD" clId="Web-{030CF6A0-1BB9-DE5D-E9D8-75260858924A}" dt="2025-11-22T22:55:26.734" v="4"/>
          <ac:spMkLst>
            <pc:docMk/>
            <pc:sldMk cId="375774253" sldId="293"/>
            <ac:spMk id="5" creationId="{A3CD8229-C65D-3FEF-5F5E-B6ACF1D5EE91}"/>
          </ac:spMkLst>
        </pc:spChg>
        <pc:spChg chg="mod">
          <ac:chgData name="Luis guilherme De barros andrade faria" userId="S::luis.faria@student.torrens.edu.au::31e40991-e7d9-41d2-8af0-eeeeb0b0a000" providerId="AD" clId="Web-{030CF6A0-1BB9-DE5D-E9D8-75260858924A}" dt="2025-11-22T23:54:28.109" v="380" actId="20577"/>
          <ac:spMkLst>
            <pc:docMk/>
            <pc:sldMk cId="375774253" sldId="293"/>
            <ac:spMk id="6" creationId="{76B52AFB-75A1-1FC4-1A0D-BF8EF7BF4F6A}"/>
          </ac:spMkLst>
        </pc:spChg>
        <pc:spChg chg="add mod">
          <ac:chgData name="Luis guilherme De barros andrade faria" userId="S::luis.faria@student.torrens.edu.au::31e40991-e7d9-41d2-8af0-eeeeb0b0a000" providerId="AD" clId="Web-{030CF6A0-1BB9-DE5D-E9D8-75260858924A}" dt="2025-11-22T22:57:28.386" v="78" actId="14100"/>
          <ac:spMkLst>
            <pc:docMk/>
            <pc:sldMk cId="375774253" sldId="293"/>
            <ac:spMk id="8" creationId="{04F273D7-7C43-A005-8ED1-13912FB095CD}"/>
          </ac:spMkLst>
        </pc:spChg>
      </pc:sldChg>
      <pc:sldChg chg="addSp delSp modSp mod setBg">
        <pc:chgData name="Luis guilherme De barros andrade faria" userId="S::luis.faria@student.torrens.edu.au::31e40991-e7d9-41d2-8af0-eeeeb0b0a000" providerId="AD" clId="Web-{030CF6A0-1BB9-DE5D-E9D8-75260858924A}" dt="2025-11-23T00:00:13.683" v="416" actId="1076"/>
        <pc:sldMkLst>
          <pc:docMk/>
          <pc:sldMk cId="3586341703" sldId="294"/>
        </pc:sldMkLst>
        <pc:spChg chg="mod">
          <ac:chgData name="Luis guilherme De barros andrade faria" userId="S::luis.faria@student.torrens.edu.au::31e40991-e7d9-41d2-8af0-eeeeb0b0a000" providerId="AD" clId="Web-{030CF6A0-1BB9-DE5D-E9D8-75260858924A}" dt="2025-11-23T00:00:13.683" v="416" actId="1076"/>
          <ac:spMkLst>
            <pc:docMk/>
            <pc:sldMk cId="3586341703" sldId="294"/>
            <ac:spMk id="2" creationId="{76EC79AF-BAE9-F7A0-AD3D-0B0D59D15590}"/>
          </ac:spMkLst>
        </pc:spChg>
        <pc:spChg chg="add">
          <ac:chgData name="Luis guilherme De barros andrade faria" userId="S::luis.faria@student.torrens.edu.au::31e40991-e7d9-41d2-8af0-eeeeb0b0a000" providerId="AD" clId="Web-{030CF6A0-1BB9-DE5D-E9D8-75260858924A}" dt="2025-11-22T22:55:33.063" v="16"/>
          <ac:spMkLst>
            <pc:docMk/>
            <pc:sldMk cId="3586341703" sldId="294"/>
            <ac:spMk id="4" creationId="{E9BF0279-7512-6C9D-144C-037D1D789704}"/>
          </ac:spMkLst>
        </pc:spChg>
        <pc:spChg chg="add mod">
          <ac:chgData name="Luis guilherme De barros andrade faria" userId="S::luis.faria@student.torrens.edu.au::31e40991-e7d9-41d2-8af0-eeeeb0b0a000" providerId="AD" clId="Web-{030CF6A0-1BB9-DE5D-E9D8-75260858924A}" dt="2025-11-22T23:03:06.965" v="180" actId="14100"/>
          <ac:spMkLst>
            <pc:docMk/>
            <pc:sldMk cId="3586341703" sldId="294"/>
            <ac:spMk id="6" creationId="{30031B40-6F5E-4273-23E3-F55987E929EB}"/>
          </ac:spMkLst>
        </pc:spChg>
      </pc:sldChg>
      <pc:sldChg chg="addSp delSp modSp mod setBg">
        <pc:chgData name="Luis guilherme De barros andrade faria" userId="S::luis.faria@student.torrens.edu.au::31e40991-e7d9-41d2-8af0-eeeeb0b0a000" providerId="AD" clId="Web-{030CF6A0-1BB9-DE5D-E9D8-75260858924A}" dt="2025-11-22T23:57:12.177" v="401" actId="20577"/>
        <pc:sldMkLst>
          <pc:docMk/>
          <pc:sldMk cId="3501738632" sldId="297"/>
        </pc:sldMkLst>
        <pc:spChg chg="mod">
          <ac:chgData name="Luis guilherme De barros andrade faria" userId="S::luis.faria@student.torrens.edu.au::31e40991-e7d9-41d2-8af0-eeeeb0b0a000" providerId="AD" clId="Web-{030CF6A0-1BB9-DE5D-E9D8-75260858924A}" dt="2025-11-22T23:57:12.177" v="401" actId="20577"/>
          <ac:spMkLst>
            <pc:docMk/>
            <pc:sldMk cId="3501738632" sldId="297"/>
            <ac:spMk id="2" creationId="{1BF174F8-B04C-EF79-BB9C-5798DD0CDEE5}"/>
          </ac:spMkLst>
        </pc:spChg>
        <pc:spChg chg="add">
          <ac:chgData name="Luis guilherme De barros andrade faria" userId="S::luis.faria@student.torrens.edu.au::31e40991-e7d9-41d2-8af0-eeeeb0b0a000" providerId="AD" clId="Web-{030CF6A0-1BB9-DE5D-E9D8-75260858924A}" dt="2025-11-22T22:55:30.516" v="10"/>
          <ac:spMkLst>
            <pc:docMk/>
            <pc:sldMk cId="3501738632" sldId="297"/>
            <ac:spMk id="4" creationId="{3D314CBB-5BAB-7302-FDE9-D78FD1B3341A}"/>
          </ac:spMkLst>
        </pc:spChg>
        <pc:spChg chg="add mod">
          <ac:chgData name="Luis guilherme De barros andrade faria" userId="S::luis.faria@student.torrens.edu.au::31e40991-e7d9-41d2-8af0-eeeeb0b0a000" providerId="AD" clId="Web-{030CF6A0-1BB9-DE5D-E9D8-75260858924A}" dt="2025-11-22T23:02:08.698" v="153" actId="14100"/>
          <ac:spMkLst>
            <pc:docMk/>
            <pc:sldMk cId="3501738632" sldId="297"/>
            <ac:spMk id="6" creationId="{AC97EACA-6E43-3293-5C99-7A908AE8C346}"/>
          </ac:spMkLst>
        </pc:spChg>
        <pc:spChg chg="mod">
          <ac:chgData name="Luis guilherme De barros andrade faria" userId="S::luis.faria@student.torrens.edu.au::31e40991-e7d9-41d2-8af0-eeeeb0b0a000" providerId="AD" clId="Web-{030CF6A0-1BB9-DE5D-E9D8-75260858924A}" dt="2025-11-22T23:02:07.979" v="152" actId="1076"/>
          <ac:spMkLst>
            <pc:docMk/>
            <pc:sldMk cId="3501738632" sldId="297"/>
            <ac:spMk id="27" creationId="{AA5607C8-BE53-91B2-2781-943AC6DB7C35}"/>
          </ac:spMkLst>
        </pc:spChg>
      </pc:sldChg>
      <pc:sldChg chg="addSp delSp modSp mod setBg delAnim">
        <pc:chgData name="Luis guilherme De barros andrade faria" userId="S::luis.faria@student.torrens.edu.au::31e40991-e7d9-41d2-8af0-eeeeb0b0a000" providerId="AD" clId="Web-{030CF6A0-1BB9-DE5D-E9D8-75260858924A}" dt="2025-11-23T00:03:36.860" v="469" actId="1076"/>
        <pc:sldMkLst>
          <pc:docMk/>
          <pc:sldMk cId="896283567" sldId="298"/>
        </pc:sldMkLst>
        <pc:spChg chg="mod">
          <ac:chgData name="Luis guilherme De barros andrade faria" userId="S::luis.faria@student.torrens.edu.au::31e40991-e7d9-41d2-8af0-eeeeb0b0a000" providerId="AD" clId="Web-{030CF6A0-1BB9-DE5D-E9D8-75260858924A}" dt="2025-11-23T00:03:36.860" v="469" actId="1076"/>
          <ac:spMkLst>
            <pc:docMk/>
            <pc:sldMk cId="896283567" sldId="298"/>
            <ac:spMk id="2" creationId="{40E446CF-AF99-8321-E9CA-4C28AF3B2448}"/>
          </ac:spMkLst>
        </pc:spChg>
        <pc:spChg chg="add">
          <ac:chgData name="Luis guilherme De barros andrade faria" userId="S::luis.faria@student.torrens.edu.au::31e40991-e7d9-41d2-8af0-eeeeb0b0a000" providerId="AD" clId="Web-{030CF6A0-1BB9-DE5D-E9D8-75260858924A}" dt="2025-11-22T22:55:31.828" v="12"/>
          <ac:spMkLst>
            <pc:docMk/>
            <pc:sldMk cId="896283567" sldId="298"/>
            <ac:spMk id="5" creationId="{AAF58701-3EDD-079C-C1A5-9113E6B65E91}"/>
          </ac:spMkLst>
        </pc:spChg>
        <pc:spChg chg="add mod">
          <ac:chgData name="Luis guilherme De barros andrade faria" userId="S::luis.faria@student.torrens.edu.au::31e40991-e7d9-41d2-8af0-eeeeb0b0a000" providerId="AD" clId="Web-{030CF6A0-1BB9-DE5D-E9D8-75260858924A}" dt="2025-11-22T23:02:32.339" v="166" actId="14100"/>
          <ac:spMkLst>
            <pc:docMk/>
            <pc:sldMk cId="896283567" sldId="298"/>
            <ac:spMk id="7" creationId="{A3687B09-CB94-40EB-7FA7-B5AC02F6FE98}"/>
          </ac:spMkLst>
        </pc:spChg>
        <pc:spChg chg="mod">
          <ac:chgData name="Luis guilherme De barros andrade faria" userId="S::luis.faria@student.torrens.edu.au::31e40991-e7d9-41d2-8af0-eeeeb0b0a000" providerId="AD" clId="Web-{030CF6A0-1BB9-DE5D-E9D8-75260858924A}" dt="2025-11-22T23:02:31.761" v="165" actId="1076"/>
          <ac:spMkLst>
            <pc:docMk/>
            <pc:sldMk cId="896283567" sldId="298"/>
            <ac:spMk id="27" creationId="{0F84A729-63FA-ACF7-0DAB-66FBE57C4DC0}"/>
          </ac:spMkLst>
        </pc:spChg>
      </pc:sldChg>
      <pc:sldChg chg="addSp delSp modSp add replId">
        <pc:chgData name="Luis guilherme De barros andrade faria" userId="S::luis.faria@student.torrens.edu.au::31e40991-e7d9-41d2-8af0-eeeeb0b0a000" providerId="AD" clId="Web-{030CF6A0-1BB9-DE5D-E9D8-75260858924A}" dt="2025-11-22T23:06:38.754" v="284" actId="20577"/>
        <pc:sldMkLst>
          <pc:docMk/>
          <pc:sldMk cId="790399831" sldId="299"/>
        </pc:sldMkLst>
        <pc:spChg chg="add del">
          <ac:chgData name="Luis guilherme De barros andrade faria" userId="S::luis.faria@student.torrens.edu.au::31e40991-e7d9-41d2-8af0-eeeeb0b0a000" providerId="AD" clId="Web-{030CF6A0-1BB9-DE5D-E9D8-75260858924A}" dt="2025-11-22T23:05:18.155" v="238"/>
          <ac:spMkLst>
            <pc:docMk/>
            <pc:sldMk cId="790399831" sldId="299"/>
            <ac:spMk id="9" creationId="{A0E08F61-CB3B-3F68-D81B-F7F47A7E582D}"/>
          </ac:spMkLst>
        </pc:spChg>
        <pc:spChg chg="add mod">
          <ac:chgData name="Luis guilherme De barros andrade faria" userId="S::luis.faria@student.torrens.edu.au::31e40991-e7d9-41d2-8af0-eeeeb0b0a000" providerId="AD" clId="Web-{030CF6A0-1BB9-DE5D-E9D8-75260858924A}" dt="2025-11-22T23:06:38.754" v="284" actId="20577"/>
          <ac:spMkLst>
            <pc:docMk/>
            <pc:sldMk cId="790399831" sldId="299"/>
            <ac:spMk id="16" creationId="{0DDC5224-7EC7-A865-D8D7-B2680CA20771}"/>
          </ac:spMkLst>
        </pc:spChg>
        <pc:spChg chg="mod">
          <ac:chgData name="Luis guilherme De barros andrade faria" userId="S::luis.faria@student.torrens.edu.au::31e40991-e7d9-41d2-8af0-eeeeb0b0a000" providerId="AD" clId="Web-{030CF6A0-1BB9-DE5D-E9D8-75260858924A}" dt="2025-11-22T23:06:24.566" v="282" actId="1076"/>
          <ac:spMkLst>
            <pc:docMk/>
            <pc:sldMk cId="790399831" sldId="299"/>
            <ac:spMk id="18" creationId="{BC151961-D965-ECA0-6BEF-2CD21CD79369}"/>
          </ac:spMkLst>
        </pc:spChg>
      </pc:sldChg>
      <pc:sldChg chg="addSp delSp modSp add mod replId setBg delAnim">
        <pc:chgData name="Luis guilherme De barros andrade faria" userId="S::luis.faria@student.torrens.edu.au::31e40991-e7d9-41d2-8af0-eeeeb0b0a000" providerId="AD" clId="Web-{030CF6A0-1BB9-DE5D-E9D8-75260858924A}" dt="2025-11-23T00:24:54.885" v="494"/>
        <pc:sldMkLst>
          <pc:docMk/>
          <pc:sldMk cId="748250550" sldId="300"/>
        </pc:sldMkLst>
        <pc:spChg chg="mod">
          <ac:chgData name="Luis guilherme De barros andrade faria" userId="S::luis.faria@student.torrens.edu.au::31e40991-e7d9-41d2-8af0-eeeeb0b0a000" providerId="AD" clId="Web-{030CF6A0-1BB9-DE5D-E9D8-75260858924A}" dt="2025-11-23T00:24:39.463" v="492" actId="14100"/>
          <ac:spMkLst>
            <pc:docMk/>
            <pc:sldMk cId="748250550" sldId="300"/>
            <ac:spMk id="3" creationId="{CAD3EBD4-48F2-6C8B-6672-969054C383FE}"/>
          </ac:spMkLst>
        </pc:spChg>
      </pc:sldChg>
    </pc:docChg>
  </pc:docChgLst>
  <pc:docChgLst>
    <pc:chgData name="Tamara Berryman" userId="S::tamara.berryman@student.torrens.edu.au::3251498d-d5ae-465c-a715-416dfbc8886d" providerId="AD" clId="Web-{75F08E08-452F-94E1-A6C0-E587C8CCA7C4}"/>
    <pc:docChg chg="modSld">
      <pc:chgData name="Tamara Berryman" userId="S::tamara.berryman@student.torrens.edu.au::3251498d-d5ae-465c-a715-416dfbc8886d" providerId="AD" clId="Web-{75F08E08-452F-94E1-A6C0-E587C8CCA7C4}" dt="2025-11-19T01:59:22.791" v="7"/>
      <pc:docMkLst>
        <pc:docMk/>
      </pc:docMkLst>
      <pc:sldChg chg="modSp modMedia">
        <pc:chgData name="Tamara Berryman" userId="S::tamara.berryman@student.torrens.edu.au::3251498d-d5ae-465c-a715-416dfbc8886d" providerId="AD" clId="Web-{75F08E08-452F-94E1-A6C0-E587C8CCA7C4}" dt="2025-11-19T01:59:22.791" v="7"/>
        <pc:sldMkLst>
          <pc:docMk/>
          <pc:sldMk cId="420551552" sldId="284"/>
        </pc:sldMkLst>
      </pc:sldChg>
      <pc:sldChg chg="addSp delSp modSp modMedia addAnim delAnim">
        <pc:chgData name="Tamara Berryman" userId="S::tamara.berryman@student.torrens.edu.au::3251498d-d5ae-465c-a715-416dfbc8886d" providerId="AD" clId="Web-{75F08E08-452F-94E1-A6C0-E587C8CCA7C4}" dt="2025-11-19T01:56:01.612" v="5" actId="1076"/>
        <pc:sldMkLst>
          <pc:docMk/>
          <pc:sldMk cId="375774253" sldId="293"/>
        </pc:sldMkLst>
      </pc:sldChg>
    </pc:docChg>
  </pc:docChgLst>
  <pc:docChgLst>
    <pc:chgData name="Luis guilherme De barros andrade faria" userId="S::luis.faria@student.torrens.edu.au::31e40991-e7d9-41d2-8af0-eeeeb0b0a000" providerId="AD" clId="Web-{A30A7AF3-B606-0BC7-E97D-864A332E3B14}"/>
    <pc:docChg chg="modSld">
      <pc:chgData name="Luis guilherme De barros andrade faria" userId="S::luis.faria@student.torrens.edu.au::31e40991-e7d9-41d2-8af0-eeeeb0b0a000" providerId="AD" clId="Web-{A30A7AF3-B606-0BC7-E97D-864A332E3B14}" dt="2025-11-23T01:12:15.612" v="78" actId="14100"/>
      <pc:docMkLst>
        <pc:docMk/>
      </pc:docMkLst>
      <pc:sldChg chg="addSp modSp addAnim">
        <pc:chgData name="Luis guilherme De barros andrade faria" userId="S::luis.faria@student.torrens.edu.au::31e40991-e7d9-41d2-8af0-eeeeb0b0a000" providerId="AD" clId="Web-{A30A7AF3-B606-0BC7-E97D-864A332E3B14}" dt="2025-11-23T01:12:15.612" v="78" actId="14100"/>
        <pc:sldMkLst>
          <pc:docMk/>
          <pc:sldMk cId="420551552" sldId="284"/>
        </pc:sldMkLst>
      </pc:sldChg>
      <pc:sldChg chg="addSp delSp modSp addAnim delAnim">
        <pc:chgData name="Luis guilherme De barros andrade faria" userId="S::luis.faria@student.torrens.edu.au::31e40991-e7d9-41d2-8af0-eeeeb0b0a000" providerId="AD" clId="Web-{A30A7AF3-B606-0BC7-E97D-864A332E3B14}" dt="2025-11-23T01:10:22.919" v="36"/>
        <pc:sldMkLst>
          <pc:docMk/>
          <pc:sldMk cId="3891317683" sldId="289"/>
        </pc:sldMkLst>
        <pc:spChg chg="mod">
          <ac:chgData name="Luis guilherme De barros andrade faria" userId="S::luis.faria@student.torrens.edu.au::31e40991-e7d9-41d2-8af0-eeeeb0b0a000" providerId="AD" clId="Web-{A30A7AF3-B606-0BC7-E97D-864A332E3B14}" dt="2025-11-23T01:10:21.966" v="34" actId="14100"/>
          <ac:spMkLst>
            <pc:docMk/>
            <pc:sldMk cId="3891317683" sldId="289"/>
            <ac:spMk id="2" creationId="{4A748995-06C0-2E72-1DB7-A6479FAA5F2D}"/>
          </ac:spMkLst>
        </pc:spChg>
      </pc:sldChg>
      <pc:sldChg chg="addSp delSp modSp addAnim">
        <pc:chgData name="Luis guilherme De barros andrade faria" userId="S::luis.faria@student.torrens.edu.au::31e40991-e7d9-41d2-8af0-eeeeb0b0a000" providerId="AD" clId="Web-{A30A7AF3-B606-0BC7-E97D-864A332E3B14}" dt="2025-11-23T01:11:03.406" v="55" actId="14100"/>
        <pc:sldMkLst>
          <pc:docMk/>
          <pc:sldMk cId="748250550" sldId="300"/>
        </pc:sldMkLst>
        <pc:spChg chg="mod ord">
          <ac:chgData name="Luis guilherme De barros andrade faria" userId="S::luis.faria@student.torrens.edu.au::31e40991-e7d9-41d2-8af0-eeeeb0b0a000" providerId="AD" clId="Web-{A30A7AF3-B606-0BC7-E97D-864A332E3B14}" dt="2025-11-23T01:10:54.624" v="52" actId="14100"/>
          <ac:spMkLst>
            <pc:docMk/>
            <pc:sldMk cId="748250550" sldId="300"/>
            <ac:spMk id="3" creationId="{CAD3EBD4-48F2-6C8B-6672-969054C383FE}"/>
          </ac:spMkLst>
        </pc:spChg>
        <pc:spChg chg="ord">
          <ac:chgData name="Luis guilherme De barros andrade faria" userId="S::luis.faria@student.torrens.edu.au::31e40991-e7d9-41d2-8af0-eeeeb0b0a000" providerId="AD" clId="Web-{A30A7AF3-B606-0BC7-E97D-864A332E3B14}" dt="2025-11-23T01:09:41.058" v="25"/>
          <ac:spMkLst>
            <pc:docMk/>
            <pc:sldMk cId="748250550" sldId="300"/>
            <ac:spMk id="5" creationId="{A99E77D7-1F94-BBC9-5B20-FF162CCFA710}"/>
          </ac:spMkLst>
        </pc:spChg>
        <pc:spChg chg="ord">
          <ac:chgData name="Luis guilherme De barros andrade faria" userId="S::luis.faria@student.torrens.edu.au::31e40991-e7d9-41d2-8af0-eeeeb0b0a000" providerId="AD" clId="Web-{A30A7AF3-B606-0BC7-E97D-864A332E3B14}" dt="2025-11-23T01:09:40.683" v="23"/>
          <ac:spMkLst>
            <pc:docMk/>
            <pc:sldMk cId="748250550" sldId="300"/>
            <ac:spMk id="7" creationId="{08467923-9FAA-733A-5E4F-BE2DC6607C0A}"/>
          </ac:spMkLst>
        </pc:spChg>
        <pc:spChg chg="add mod ord">
          <ac:chgData name="Luis guilherme De barros andrade faria" userId="S::luis.faria@student.torrens.edu.au::31e40991-e7d9-41d2-8af0-eeeeb0b0a000" providerId="AD" clId="Web-{A30A7AF3-B606-0BC7-E97D-864A332E3B14}" dt="2025-11-23T01:11:03.406" v="55" actId="14100"/>
          <ac:spMkLst>
            <pc:docMk/>
            <pc:sldMk cId="748250550" sldId="300"/>
            <ac:spMk id="9" creationId="{E49DCB91-BF05-E2E2-A650-9CE1F0F639B9}"/>
          </ac:spMkLst>
        </pc:spChg>
      </pc:sldChg>
    </pc:docChg>
  </pc:docChgLst>
  <pc:docChgLst>
    <pc:chgData name="Luis guilherme De barros andrade faria" userId="S::luis.faria@student.torrens.edu.au::31e40991-e7d9-41d2-8af0-eeeeb0b0a000" providerId="AD" clId="Web-{75EB5EB1-46BC-1E1B-17C1-A848DAD907D5}"/>
    <pc:docChg chg="modSld">
      <pc:chgData name="Luis guilherme De barros andrade faria" userId="S::luis.faria@student.torrens.edu.au::31e40991-e7d9-41d2-8af0-eeeeb0b0a000" providerId="AD" clId="Web-{75EB5EB1-46BC-1E1B-17C1-A848DAD907D5}" dt="2025-11-23T01:31:07.648" v="2"/>
      <pc:docMkLst>
        <pc:docMk/>
      </pc:docMkLst>
      <pc:sldChg chg="modSp">
        <pc:chgData name="Luis guilherme De barros andrade faria" userId="S::luis.faria@student.torrens.edu.au::31e40991-e7d9-41d2-8af0-eeeeb0b0a000" providerId="AD" clId="Web-{75EB5EB1-46BC-1E1B-17C1-A848DAD907D5}" dt="2025-11-23T01:31:07.648" v="2"/>
        <pc:sldMkLst>
          <pc:docMk/>
          <pc:sldMk cId="420551552" sldId="284"/>
        </pc:sldMkLst>
        <pc:spChg chg="mod">
          <ac:chgData name="Luis guilherme De barros andrade faria" userId="S::luis.faria@student.torrens.edu.au::31e40991-e7d9-41d2-8af0-eeeeb0b0a000" providerId="AD" clId="Web-{75EB5EB1-46BC-1E1B-17C1-A848DAD907D5}" dt="2025-11-23T01:31:07.648" v="2"/>
          <ac:spMkLst>
            <pc:docMk/>
            <pc:sldMk cId="420551552" sldId="284"/>
            <ac:spMk id="2" creationId="{A548E978-A23C-2AC4-29BB-167E328CDADE}"/>
          </ac:spMkLst>
        </pc:spChg>
      </pc:sldChg>
    </pc:docChg>
  </pc:docChgLst>
  <pc:docChgLst>
    <pc:chgData name="Tamara Berryman" userId="S::tamara.berryman@student.torrens.edu.au::3251498d-d5ae-465c-a715-416dfbc8886d" providerId="AD" clId="Web-{1256D41D-D090-9117-6CDD-AE06DD5B8265}"/>
    <pc:docChg chg="modSld">
      <pc:chgData name="Tamara Berryman" userId="S::tamara.berryman@student.torrens.edu.au::3251498d-d5ae-465c-a715-416dfbc8886d" providerId="AD" clId="Web-{1256D41D-D090-9117-6CDD-AE06DD5B8265}" dt="2025-11-27T10:08:28.013" v="1"/>
      <pc:docMkLst>
        <pc:docMk/>
      </pc:docMkLst>
      <pc:sldChg chg="modSp modMedia">
        <pc:chgData name="Tamara Berryman" userId="S::tamara.berryman@student.torrens.edu.au::3251498d-d5ae-465c-a715-416dfbc8886d" providerId="AD" clId="Web-{1256D41D-D090-9117-6CDD-AE06DD5B8265}" dt="2025-11-27T10:08:28.013" v="1"/>
        <pc:sldMkLst>
          <pc:docMk/>
          <pc:sldMk cId="3891317683" sldId="289"/>
        </pc:sldMkLst>
        <pc:picChg chg="mod">
          <ac:chgData name="Tamara Berryman" userId="S::tamara.berryman@student.torrens.edu.au::3251498d-d5ae-465c-a715-416dfbc8886d" providerId="AD" clId="Web-{1256D41D-D090-9117-6CDD-AE06DD5B8265}" dt="2025-11-27T10:08:28.013" v="1"/>
          <ac:picMkLst>
            <pc:docMk/>
            <pc:sldMk cId="3891317683" sldId="289"/>
            <ac:picMk id="4" creationId="{2A862B5A-C812-D9ED-1016-D044F1CD8634}"/>
          </ac:picMkLst>
        </pc:picChg>
      </pc:sldChg>
    </pc:docChg>
  </pc:docChgLst>
  <pc:docChgLst>
    <pc:chgData name="Julio Ibanez Bertrand" userId="S::julio.bertrand@student.torrens.edu.au::d67e7aaa-0a0a-4093-b8c5-f2f91de94754" providerId="AD" clId="Web-{60F484C6-405B-EFEA-0D3E-087F368657E8}"/>
    <pc:docChg chg="modSld">
      <pc:chgData name="Julio Ibanez Bertrand" userId="S::julio.bertrand@student.torrens.edu.au::d67e7aaa-0a0a-4093-b8c5-f2f91de94754" providerId="AD" clId="Web-{60F484C6-405B-EFEA-0D3E-087F368657E8}" dt="2025-12-01T03:39:49.275" v="612" actId="1076"/>
      <pc:docMkLst>
        <pc:docMk/>
      </pc:docMkLst>
      <pc:sldChg chg="addSp delSp modSp addAnim delAnim">
        <pc:chgData name="Julio Ibanez Bertrand" userId="S::julio.bertrand@student.torrens.edu.au::d67e7aaa-0a0a-4093-b8c5-f2f91de94754" providerId="AD" clId="Web-{60F484C6-405B-EFEA-0D3E-087F368657E8}" dt="2025-12-01T03:39:49.275" v="612" actId="1076"/>
        <pc:sldMkLst>
          <pc:docMk/>
          <pc:sldMk cId="3004022370" sldId="285"/>
        </pc:sldMkLst>
        <pc:spChg chg="del">
          <ac:chgData name="Julio Ibanez Bertrand" userId="S::julio.bertrand@student.torrens.edu.au::d67e7aaa-0a0a-4093-b8c5-f2f91de94754" providerId="AD" clId="Web-{60F484C6-405B-EFEA-0D3E-087F368657E8}" dt="2025-12-01T02:10:39.020" v="511"/>
          <ac:spMkLst>
            <pc:docMk/>
            <pc:sldMk cId="3004022370" sldId="285"/>
            <ac:spMk id="2" creationId="{3EFBAD79-F4CB-01E8-6E8A-DBF22880D92C}"/>
          </ac:spMkLst>
        </pc:spChg>
        <pc:spChg chg="del">
          <ac:chgData name="Julio Ibanez Bertrand" userId="S::julio.bertrand@student.torrens.edu.au::d67e7aaa-0a0a-4093-b8c5-f2f91de94754" providerId="AD" clId="Web-{60F484C6-405B-EFEA-0D3E-087F368657E8}" dt="2025-12-01T02:10:43.020" v="512"/>
          <ac:spMkLst>
            <pc:docMk/>
            <pc:sldMk cId="3004022370" sldId="285"/>
            <ac:spMk id="3" creationId="{F866A45F-31D7-A204-F3E9-B7F2FED44ABB}"/>
          </ac:spMkLst>
        </pc:spChg>
        <pc:spChg chg="add mod">
          <ac:chgData name="Julio Ibanez Bertrand" userId="S::julio.bertrand@student.torrens.edu.au::d67e7aaa-0a0a-4093-b8c5-f2f91de94754" providerId="AD" clId="Web-{60F484C6-405B-EFEA-0D3E-087F368657E8}" dt="2025-12-01T02:13:47.750" v="575" actId="14100"/>
          <ac:spMkLst>
            <pc:docMk/>
            <pc:sldMk cId="3004022370" sldId="285"/>
            <ac:spMk id="7" creationId="{C57E3DB0-4290-753C-3976-921A0D4409F2}"/>
          </ac:spMkLst>
        </pc:spChg>
        <pc:spChg chg="add mod">
          <ac:chgData name="Julio Ibanez Bertrand" userId="S::julio.bertrand@student.torrens.edu.au::d67e7aaa-0a0a-4093-b8c5-f2f91de94754" providerId="AD" clId="Web-{60F484C6-405B-EFEA-0D3E-087F368657E8}" dt="2025-12-01T02:13:59.063" v="580" actId="1076"/>
          <ac:spMkLst>
            <pc:docMk/>
            <pc:sldMk cId="3004022370" sldId="285"/>
            <ac:spMk id="9" creationId="{2412B1D2-E7D9-0E71-D8E4-0BE4EA05EC3C}"/>
          </ac:spMkLst>
        </pc:spChg>
        <pc:spChg chg="add mod">
          <ac:chgData name="Julio Ibanez Bertrand" userId="S::julio.bertrand@student.torrens.edu.au::d67e7aaa-0a0a-4093-b8c5-f2f91de94754" providerId="AD" clId="Web-{60F484C6-405B-EFEA-0D3E-087F368657E8}" dt="2025-12-01T02:13:49.782" v="576" actId="14100"/>
          <ac:spMkLst>
            <pc:docMk/>
            <pc:sldMk cId="3004022370" sldId="285"/>
            <ac:spMk id="12" creationId="{CB24331F-84BB-2F21-C1F7-850EA2C8B78B}"/>
          </ac:spMkLst>
        </pc:spChg>
        <pc:picChg chg="add mod">
          <ac:chgData name="Julio Ibanez Bertrand" userId="S::julio.bertrand@student.torrens.edu.au::d67e7aaa-0a0a-4093-b8c5-f2f91de94754" providerId="AD" clId="Web-{60F484C6-405B-EFEA-0D3E-087F368657E8}" dt="2025-12-01T03:39:49.275" v="612" actId="1076"/>
          <ac:picMkLst>
            <pc:docMk/>
            <pc:sldMk cId="3004022370" sldId="285"/>
            <ac:picMk id="2" creationId="{0775FDEA-B0CC-70DE-8BCD-58842352C2B6}"/>
          </ac:picMkLst>
        </pc:picChg>
        <pc:picChg chg="add mod">
          <ac:chgData name="Julio Ibanez Bertrand" userId="S::julio.bertrand@student.torrens.edu.au::d67e7aaa-0a0a-4093-b8c5-f2f91de94754" providerId="AD" clId="Web-{60F484C6-405B-EFEA-0D3E-087F368657E8}" dt="2025-12-01T02:15:46.786" v="586" actId="14100"/>
          <ac:picMkLst>
            <pc:docMk/>
            <pc:sldMk cId="3004022370" sldId="285"/>
            <ac:picMk id="13" creationId="{7B515CD0-D4E4-43C1-2DF5-8D918A982359}"/>
          </ac:picMkLst>
        </pc:picChg>
      </pc:sldChg>
      <pc:sldChg chg="addSp delSp modSp addAnim">
        <pc:chgData name="Julio Ibanez Bertrand" userId="S::julio.bertrand@student.torrens.edu.au::d67e7aaa-0a0a-4093-b8c5-f2f91de94754" providerId="AD" clId="Web-{60F484C6-405B-EFEA-0D3E-087F368657E8}" dt="2025-12-01T03:37:18.210" v="601" actId="1076"/>
        <pc:sldMkLst>
          <pc:docMk/>
          <pc:sldMk cId="1753219362" sldId="291"/>
        </pc:sldMkLst>
        <pc:spChg chg="del mod">
          <ac:chgData name="Julio Ibanez Bertrand" userId="S::julio.bertrand@student.torrens.edu.au::d67e7aaa-0a0a-4093-b8c5-f2f91de94754" providerId="AD" clId="Web-{60F484C6-405B-EFEA-0D3E-087F368657E8}" dt="2025-12-01T01:11:37.636" v="147"/>
          <ac:spMkLst>
            <pc:docMk/>
            <pc:sldMk cId="1753219362" sldId="291"/>
            <ac:spMk id="3" creationId="{35ACE0D5-67E0-3ED7-A1A3-1B70F3D30F4B}"/>
          </ac:spMkLst>
        </pc:spChg>
        <pc:spChg chg="mod">
          <ac:chgData name="Julio Ibanez Bertrand" userId="S::julio.bertrand@student.torrens.edu.au::d67e7aaa-0a0a-4093-b8c5-f2f91de94754" providerId="AD" clId="Web-{60F484C6-405B-EFEA-0D3E-087F368657E8}" dt="2025-12-01T02:04:20.430" v="465" actId="20577"/>
          <ac:spMkLst>
            <pc:docMk/>
            <pc:sldMk cId="1753219362" sldId="291"/>
            <ac:spMk id="6" creationId="{A62DE18E-90FA-7DCA-48F3-9DEA01CE1EE1}"/>
          </ac:spMkLst>
        </pc:spChg>
        <pc:spChg chg="add del mod">
          <ac:chgData name="Julio Ibanez Bertrand" userId="S::julio.bertrand@student.torrens.edu.au::d67e7aaa-0a0a-4093-b8c5-f2f91de94754" providerId="AD" clId="Web-{60F484C6-405B-EFEA-0D3E-087F368657E8}" dt="2025-12-01T01:08:40.662" v="114"/>
          <ac:spMkLst>
            <pc:docMk/>
            <pc:sldMk cId="1753219362" sldId="291"/>
            <ac:spMk id="11" creationId="{905837A4-AEAA-4A24-900D-EF366FFCF40D}"/>
          </ac:spMkLst>
        </pc:spChg>
        <pc:spChg chg="add mod">
          <ac:chgData name="Julio Ibanez Bertrand" userId="S::julio.bertrand@student.torrens.edu.au::d67e7aaa-0a0a-4093-b8c5-f2f91de94754" providerId="AD" clId="Web-{60F484C6-405B-EFEA-0D3E-087F368657E8}" dt="2025-12-01T02:16:51.007" v="596" actId="14100"/>
          <ac:spMkLst>
            <pc:docMk/>
            <pc:sldMk cId="1753219362" sldId="291"/>
            <ac:spMk id="13" creationId="{755D4684-798F-B084-2BD1-C49B5783B306}"/>
          </ac:spMkLst>
        </pc:spChg>
        <pc:spChg chg="add mod ord">
          <ac:chgData name="Julio Ibanez Bertrand" userId="S::julio.bertrand@student.torrens.edu.au::d67e7aaa-0a0a-4093-b8c5-f2f91de94754" providerId="AD" clId="Web-{60F484C6-405B-EFEA-0D3E-087F368657E8}" dt="2025-12-01T02:06:15.541" v="473"/>
          <ac:spMkLst>
            <pc:docMk/>
            <pc:sldMk cId="1753219362" sldId="291"/>
            <ac:spMk id="15" creationId="{443672FA-7028-7951-82DB-647CD79B5C29}"/>
          </ac:spMkLst>
        </pc:spChg>
        <pc:spChg chg="ord">
          <ac:chgData name="Julio Ibanez Bertrand" userId="S::julio.bertrand@student.torrens.edu.au::d67e7aaa-0a0a-4093-b8c5-f2f91de94754" providerId="AD" clId="Web-{60F484C6-405B-EFEA-0D3E-087F368657E8}" dt="2025-12-01T01:12:03.621" v="151"/>
          <ac:spMkLst>
            <pc:docMk/>
            <pc:sldMk cId="1753219362" sldId="291"/>
            <ac:spMk id="27" creationId="{EF3A0305-AB1B-7509-1D63-5C75FE7BF592}"/>
          </ac:spMkLst>
        </pc:spChg>
        <pc:picChg chg="add mod">
          <ac:chgData name="Julio Ibanez Bertrand" userId="S::julio.bertrand@student.torrens.edu.au::d67e7aaa-0a0a-4093-b8c5-f2f91de94754" providerId="AD" clId="Web-{60F484C6-405B-EFEA-0D3E-087F368657E8}" dt="2025-12-01T03:37:18.210" v="601" actId="1076"/>
          <ac:picMkLst>
            <pc:docMk/>
            <pc:sldMk cId="1753219362" sldId="291"/>
            <ac:picMk id="3" creationId="{77050C24-4D51-9BDD-78EE-9D6E808200C6}"/>
          </ac:picMkLst>
        </pc:picChg>
        <pc:picChg chg="add del mod">
          <ac:chgData name="Julio Ibanez Bertrand" userId="S::julio.bertrand@student.torrens.edu.au::d67e7aaa-0a0a-4093-b8c5-f2f91de94754" providerId="AD" clId="Web-{60F484C6-405B-EFEA-0D3E-087F368657E8}" dt="2025-12-01T01:03:26.238" v="76"/>
          <ac:picMkLst>
            <pc:docMk/>
            <pc:sldMk cId="1753219362" sldId="291"/>
            <ac:picMk id="5" creationId="{F8F31212-A31D-69FC-6533-1E180179AFAB}"/>
          </ac:picMkLst>
        </pc:picChg>
        <pc:picChg chg="add mod ord">
          <ac:chgData name="Julio Ibanez Bertrand" userId="S::julio.bertrand@student.torrens.edu.au::d67e7aaa-0a0a-4093-b8c5-f2f91de94754" providerId="AD" clId="Web-{60F484C6-405B-EFEA-0D3E-087F368657E8}" dt="2025-12-01T02:16:55.023" v="598" actId="1076"/>
          <ac:picMkLst>
            <pc:docMk/>
            <pc:sldMk cId="1753219362" sldId="291"/>
            <ac:picMk id="8" creationId="{9539DAD9-AD09-8CC1-61E1-E80E9CE1B8EA}"/>
          </ac:picMkLst>
        </pc:picChg>
      </pc:sldChg>
      <pc:sldChg chg="addSp delSp modSp addAnim">
        <pc:chgData name="Julio Ibanez Bertrand" userId="S::julio.bertrand@student.torrens.edu.au::d67e7aaa-0a0a-4093-b8c5-f2f91de94754" providerId="AD" clId="Web-{60F484C6-405B-EFEA-0D3E-087F368657E8}" dt="2025-12-01T03:38:49.868" v="609" actId="1076"/>
        <pc:sldMkLst>
          <pc:docMk/>
          <pc:sldMk cId="896283567" sldId="298"/>
        </pc:sldMkLst>
        <pc:spChg chg="mod">
          <ac:chgData name="Julio Ibanez Bertrand" userId="S::julio.bertrand@student.torrens.edu.au::d67e7aaa-0a0a-4093-b8c5-f2f91de94754" providerId="AD" clId="Web-{60F484C6-405B-EFEA-0D3E-087F368657E8}" dt="2025-12-01T02:02:32.647" v="450" actId="20577"/>
          <ac:spMkLst>
            <pc:docMk/>
            <pc:sldMk cId="896283567" sldId="298"/>
            <ac:spMk id="2" creationId="{40E446CF-AF99-8321-E9CA-4C28AF3B2448}"/>
          </ac:spMkLst>
        </pc:spChg>
        <pc:spChg chg="del mod">
          <ac:chgData name="Julio Ibanez Bertrand" userId="S::julio.bertrand@student.torrens.edu.au::d67e7aaa-0a0a-4093-b8c5-f2f91de94754" providerId="AD" clId="Web-{60F484C6-405B-EFEA-0D3E-087F368657E8}" dt="2025-12-01T02:07:36.276" v="484"/>
          <ac:spMkLst>
            <pc:docMk/>
            <pc:sldMk cId="896283567" sldId="298"/>
            <ac:spMk id="3" creationId="{3C39339F-1F66-82F5-FE7F-964FED5E122E}"/>
          </ac:spMkLst>
        </pc:spChg>
        <pc:spChg chg="add mod">
          <ac:chgData name="Julio Ibanez Bertrand" userId="S::julio.bertrand@student.torrens.edu.au::d67e7aaa-0a0a-4093-b8c5-f2f91de94754" providerId="AD" clId="Web-{60F484C6-405B-EFEA-0D3E-087F368657E8}" dt="2025-12-01T01:56:58.654" v="400" actId="14100"/>
          <ac:spMkLst>
            <pc:docMk/>
            <pc:sldMk cId="896283567" sldId="298"/>
            <ac:spMk id="4" creationId="{3AF455A8-C0E3-100D-5644-F18DDD9DC94F}"/>
          </ac:spMkLst>
        </pc:spChg>
        <pc:spChg chg="mod">
          <ac:chgData name="Julio Ibanez Bertrand" userId="S::julio.bertrand@student.torrens.edu.au::d67e7aaa-0a0a-4093-b8c5-f2f91de94754" providerId="AD" clId="Web-{60F484C6-405B-EFEA-0D3E-087F368657E8}" dt="2025-12-01T01:57:18.436" v="405" actId="14100"/>
          <ac:spMkLst>
            <pc:docMk/>
            <pc:sldMk cId="896283567" sldId="298"/>
            <ac:spMk id="5" creationId="{AAF58701-3EDD-079C-C1A5-9113E6B65E91}"/>
          </ac:spMkLst>
        </pc:spChg>
        <pc:spChg chg="add mod ord">
          <ac:chgData name="Julio Ibanez Bertrand" userId="S::julio.bertrand@student.torrens.edu.au::d67e7aaa-0a0a-4093-b8c5-f2f91de94754" providerId="AD" clId="Web-{60F484C6-405B-EFEA-0D3E-087F368657E8}" dt="2025-12-01T02:07:43.730" v="487"/>
          <ac:spMkLst>
            <pc:docMk/>
            <pc:sldMk cId="896283567" sldId="298"/>
            <ac:spMk id="9" creationId="{1B89D3B3-4415-AEC7-86CB-EB445A67FA6F}"/>
          </ac:spMkLst>
        </pc:spChg>
        <pc:spChg chg="add mod">
          <ac:chgData name="Julio Ibanez Bertrand" userId="S::julio.bertrand@student.torrens.edu.au::d67e7aaa-0a0a-4093-b8c5-f2f91de94754" providerId="AD" clId="Web-{60F484C6-405B-EFEA-0D3E-087F368657E8}" dt="2025-12-01T02:16:08.553" v="590" actId="14100"/>
          <ac:spMkLst>
            <pc:docMk/>
            <pc:sldMk cId="896283567" sldId="298"/>
            <ac:spMk id="12" creationId="{17100888-225C-A8AF-5E22-FF994CD47782}"/>
          </ac:spMkLst>
        </pc:spChg>
        <pc:spChg chg="mod ord">
          <ac:chgData name="Julio Ibanez Bertrand" userId="S::julio.bertrand@student.torrens.edu.au::d67e7aaa-0a0a-4093-b8c5-f2f91de94754" providerId="AD" clId="Web-{60F484C6-405B-EFEA-0D3E-087F368657E8}" dt="2025-12-01T02:07:50.417" v="488"/>
          <ac:spMkLst>
            <pc:docMk/>
            <pc:sldMk cId="896283567" sldId="298"/>
            <ac:spMk id="27" creationId="{0F84A729-63FA-ACF7-0DAB-66FBE57C4DC0}"/>
          </ac:spMkLst>
        </pc:spChg>
        <pc:picChg chg="add mod">
          <ac:chgData name="Julio Ibanez Bertrand" userId="S::julio.bertrand@student.torrens.edu.au::d67e7aaa-0a0a-4093-b8c5-f2f91de94754" providerId="AD" clId="Web-{60F484C6-405B-EFEA-0D3E-087F368657E8}" dt="2025-12-01T03:38:49.868" v="609" actId="1076"/>
          <ac:picMkLst>
            <pc:docMk/>
            <pc:sldMk cId="896283567" sldId="298"/>
            <ac:picMk id="3" creationId="{D5CB6EAA-C3CE-7B2B-D692-2F37B5248AFE}"/>
          </ac:picMkLst>
        </pc:picChg>
        <pc:picChg chg="add mod">
          <ac:chgData name="Julio Ibanez Bertrand" userId="S::julio.bertrand@student.torrens.edu.au::d67e7aaa-0a0a-4093-b8c5-f2f91de94754" providerId="AD" clId="Web-{60F484C6-405B-EFEA-0D3E-087F368657E8}" dt="2025-12-01T02:01:31.240" v="440" actId="1076"/>
          <ac:picMkLst>
            <pc:docMk/>
            <pc:sldMk cId="896283567" sldId="298"/>
            <ac:picMk id="6" creationId="{28F7B8EC-EB4E-E2C7-7955-271A700A476F}"/>
          </ac:picMkLst>
        </pc:picChg>
      </pc:sldChg>
      <pc:sldChg chg="addSp delSp modSp addAnim delAnim">
        <pc:chgData name="Julio Ibanez Bertrand" userId="S::julio.bertrand@student.torrens.edu.au::d67e7aaa-0a0a-4093-b8c5-f2f91de94754" providerId="AD" clId="Web-{60F484C6-405B-EFEA-0D3E-087F368657E8}" dt="2025-12-01T03:38:07.976" v="606" actId="14100"/>
        <pc:sldMkLst>
          <pc:docMk/>
          <pc:sldMk cId="403386522" sldId="301"/>
        </pc:sldMkLst>
        <pc:spChg chg="mod ord">
          <ac:chgData name="Julio Ibanez Bertrand" userId="S::julio.bertrand@student.torrens.edu.au::d67e7aaa-0a0a-4093-b8c5-f2f91de94754" providerId="AD" clId="Web-{60F484C6-405B-EFEA-0D3E-087F368657E8}" dt="2025-12-01T02:07:13.651" v="482"/>
          <ac:spMkLst>
            <pc:docMk/>
            <pc:sldMk cId="403386522" sldId="301"/>
            <ac:spMk id="3" creationId="{31685787-E06E-C9DA-79D5-56E3296CE23E}"/>
          </ac:spMkLst>
        </pc:spChg>
        <pc:spChg chg="add mod ord">
          <ac:chgData name="Julio Ibanez Bertrand" userId="S::julio.bertrand@student.torrens.edu.au::d67e7aaa-0a0a-4093-b8c5-f2f91de94754" providerId="AD" clId="Web-{60F484C6-405B-EFEA-0D3E-087F368657E8}" dt="2025-12-01T02:16:22.615" v="594" actId="14100"/>
          <ac:spMkLst>
            <pc:docMk/>
            <pc:sldMk cId="403386522" sldId="301"/>
            <ac:spMk id="5" creationId="{CAAFB1CF-68AA-9344-7887-4939E6EEBE74}"/>
          </ac:spMkLst>
        </pc:spChg>
        <pc:spChg chg="add mod ord">
          <ac:chgData name="Julio Ibanez Bertrand" userId="S::julio.bertrand@student.torrens.edu.au::d67e7aaa-0a0a-4093-b8c5-f2f91de94754" providerId="AD" clId="Web-{60F484C6-405B-EFEA-0D3E-087F368657E8}" dt="2025-12-01T02:16:24.912" v="595" actId="14100"/>
          <ac:spMkLst>
            <pc:docMk/>
            <pc:sldMk cId="403386522" sldId="301"/>
            <ac:spMk id="8" creationId="{6BE22F99-A3CF-B83B-2462-1753F053E418}"/>
          </ac:spMkLst>
        </pc:spChg>
        <pc:spChg chg="del">
          <ac:chgData name="Julio Ibanez Bertrand" userId="S::julio.bertrand@student.torrens.edu.au::d67e7aaa-0a0a-4093-b8c5-f2f91de94754" providerId="AD" clId="Web-{60F484C6-405B-EFEA-0D3E-087F368657E8}" dt="2025-12-01T02:07:22.042" v="483"/>
          <ac:spMkLst>
            <pc:docMk/>
            <pc:sldMk cId="403386522" sldId="301"/>
            <ac:spMk id="9" creationId="{3EED84E6-4E7C-AB45-F1EA-02B5F586922E}"/>
          </ac:spMkLst>
        </pc:spChg>
        <pc:spChg chg="del">
          <ac:chgData name="Julio Ibanez Bertrand" userId="S::julio.bertrand@student.torrens.edu.au::d67e7aaa-0a0a-4093-b8c5-f2f91de94754" providerId="AD" clId="Web-{60F484C6-405B-EFEA-0D3E-087F368657E8}" dt="2025-12-01T01:37:07.828" v="207"/>
          <ac:spMkLst>
            <pc:docMk/>
            <pc:sldMk cId="403386522" sldId="301"/>
            <ac:spMk id="11" creationId="{C105E2BE-55C9-C180-97DC-D031D2EBC973}"/>
          </ac:spMkLst>
        </pc:spChg>
        <pc:spChg chg="mod">
          <ac:chgData name="Julio Ibanez Bertrand" userId="S::julio.bertrand@student.torrens.edu.au::d67e7aaa-0a0a-4093-b8c5-f2f91de94754" providerId="AD" clId="Web-{60F484C6-405B-EFEA-0D3E-087F368657E8}" dt="2025-12-01T02:09:49.172" v="506" actId="14100"/>
          <ac:spMkLst>
            <pc:docMk/>
            <pc:sldMk cId="403386522" sldId="301"/>
            <ac:spMk id="12" creationId="{45DD24E6-6C9E-B940-C07A-ED1C90E30BDA}"/>
          </ac:spMkLst>
        </pc:spChg>
        <pc:spChg chg="mod">
          <ac:chgData name="Julio Ibanez Bertrand" userId="S::julio.bertrand@student.torrens.edu.au::d67e7aaa-0a0a-4093-b8c5-f2f91de94754" providerId="AD" clId="Web-{60F484C6-405B-EFEA-0D3E-087F368657E8}" dt="2025-12-01T01:44:09.440" v="267" actId="14100"/>
          <ac:spMkLst>
            <pc:docMk/>
            <pc:sldMk cId="403386522" sldId="301"/>
            <ac:spMk id="13" creationId="{174DA825-C6BA-54CB-F1B8-8AA57BCDC377}"/>
          </ac:spMkLst>
        </pc:spChg>
        <pc:spChg chg="mod">
          <ac:chgData name="Julio Ibanez Bertrand" userId="S::julio.bertrand@student.torrens.edu.au::d67e7aaa-0a0a-4093-b8c5-f2f91de94754" providerId="AD" clId="Web-{60F484C6-405B-EFEA-0D3E-087F368657E8}" dt="2025-12-01T01:45:35.988" v="274" actId="20577"/>
          <ac:spMkLst>
            <pc:docMk/>
            <pc:sldMk cId="403386522" sldId="301"/>
            <ac:spMk id="14" creationId="{7FFE865F-1C8F-91CC-A518-82A2A0F2FE8E}"/>
          </ac:spMkLst>
        </pc:spChg>
        <pc:spChg chg="mod">
          <ac:chgData name="Julio Ibanez Bertrand" userId="S::julio.bertrand@student.torrens.edu.au::d67e7aaa-0a0a-4093-b8c5-f2f91de94754" providerId="AD" clId="Web-{60F484C6-405B-EFEA-0D3E-087F368657E8}" dt="2025-12-01T01:42:16.421" v="237" actId="1076"/>
          <ac:spMkLst>
            <pc:docMk/>
            <pc:sldMk cId="403386522" sldId="301"/>
            <ac:spMk id="15" creationId="{F1DE26F5-4BCD-2184-D56D-A84AE1C56ACD}"/>
          </ac:spMkLst>
        </pc:spChg>
        <pc:spChg chg="del mod">
          <ac:chgData name="Julio Ibanez Bertrand" userId="S::julio.bertrand@student.torrens.edu.au::d67e7aaa-0a0a-4093-b8c5-f2f91de94754" providerId="AD" clId="Web-{60F484C6-405B-EFEA-0D3E-087F368657E8}" dt="2025-12-01T02:06:22.619" v="474"/>
          <ac:spMkLst>
            <pc:docMk/>
            <pc:sldMk cId="403386522" sldId="301"/>
            <ac:spMk id="16" creationId="{8766130C-20BA-7786-F908-143F30B5702A}"/>
          </ac:spMkLst>
        </pc:spChg>
        <pc:spChg chg="del">
          <ac:chgData name="Julio Ibanez Bertrand" userId="S::julio.bertrand@student.torrens.edu.au::d67e7aaa-0a0a-4093-b8c5-f2f91de94754" providerId="AD" clId="Web-{60F484C6-405B-EFEA-0D3E-087F368657E8}" dt="2025-12-01T01:32:15.736" v="206"/>
          <ac:spMkLst>
            <pc:docMk/>
            <pc:sldMk cId="403386522" sldId="301"/>
            <ac:spMk id="17" creationId="{A2531B3E-3D80-82DB-394A-D26D3955CD9B}"/>
          </ac:spMkLst>
        </pc:spChg>
        <pc:picChg chg="add mod">
          <ac:chgData name="Julio Ibanez Bertrand" userId="S::julio.bertrand@student.torrens.edu.au::d67e7aaa-0a0a-4093-b8c5-f2f91de94754" providerId="AD" clId="Web-{60F484C6-405B-EFEA-0D3E-087F368657E8}" dt="2025-12-01T02:09:56.735" v="510" actId="1076"/>
          <ac:picMkLst>
            <pc:docMk/>
            <pc:sldMk cId="403386522" sldId="301"/>
            <ac:picMk id="2" creationId="{6F9FFB62-82B2-FA19-1513-6FBC89AC7442}"/>
          </ac:picMkLst>
        </pc:picChg>
        <pc:picChg chg="add mod">
          <ac:chgData name="Julio Ibanez Bertrand" userId="S::julio.bertrand@student.torrens.edu.au::d67e7aaa-0a0a-4093-b8c5-f2f91de94754" providerId="AD" clId="Web-{60F484C6-405B-EFEA-0D3E-087F368657E8}" dt="2025-12-01T03:38:07.976" v="606" actId="14100"/>
          <ac:picMkLst>
            <pc:docMk/>
            <pc:sldMk cId="403386522" sldId="301"/>
            <ac:picMk id="4" creationId="{E3BBB0E2-376D-61A4-EB9E-5E5BB3C42449}"/>
          </ac:picMkLst>
        </pc:picChg>
      </pc:sldChg>
    </pc:docChg>
  </pc:docChgLst>
</pc:chgInfo>
</file>

<file path=ppt/media/image1.pn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3.jpeg>
</file>

<file path=ppt/media/image4.jpe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51C311-5120-8F4A-9B65-E00D7A2501C0}" type="datetimeFigureOut">
              <a:rPr lang="en-US" smtClean="0"/>
              <a:t>12/1/25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6578A5-61EA-7A49-8C82-A93B520830D4}" type="slidenum">
              <a:rPr lang="en-US" smtClean="0"/>
              <a:t>‹#›</a:t>
            </a:fld>
            <a:endParaRPr lang="en-US"/>
          </a:p>
        </p:txBody>
      </p:sp>
    </p:spTree>
    <p:extLst>
      <p:ext uri="{BB962C8B-B14F-4D97-AF65-F5344CB8AC3E}">
        <p14:creationId xmlns:p14="http://schemas.microsoft.com/office/powerpoint/2010/main" val="14495949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1</a:t>
            </a:fld>
            <a:endParaRPr lang="en-US"/>
          </a:p>
        </p:txBody>
      </p:sp>
    </p:spTree>
    <p:extLst>
      <p:ext uri="{BB962C8B-B14F-4D97-AF65-F5344CB8AC3E}">
        <p14:creationId xmlns:p14="http://schemas.microsoft.com/office/powerpoint/2010/main" val="15032825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10</a:t>
            </a:fld>
            <a:endParaRPr lang="en-US"/>
          </a:p>
        </p:txBody>
      </p:sp>
    </p:spTree>
    <p:extLst>
      <p:ext uri="{BB962C8B-B14F-4D97-AF65-F5344CB8AC3E}">
        <p14:creationId xmlns:p14="http://schemas.microsoft.com/office/powerpoint/2010/main" val="12849158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F595B0-2951-B24F-916C-1695A30B849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D27F819-70F4-9FE7-DEC3-5E53F509A88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B8AE0E-21A1-E731-C937-AC3FD97CC5A8}"/>
              </a:ext>
            </a:extLst>
          </p:cNvPr>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02AEEC47-9B71-2228-EE54-39CDE219B868}"/>
              </a:ext>
            </a:extLst>
          </p:cNvPr>
          <p:cNvSpPr>
            <a:spLocks noGrp="1"/>
          </p:cNvSpPr>
          <p:nvPr>
            <p:ph type="sldNum" sz="quarter" idx="5"/>
          </p:nvPr>
        </p:nvSpPr>
        <p:spPr/>
        <p:txBody>
          <a:bodyPr/>
          <a:lstStyle/>
          <a:p>
            <a:fld id="{AB6578A5-61EA-7A49-8C82-A93B520830D4}" type="slidenum">
              <a:rPr lang="en-US" smtClean="0"/>
              <a:t>11</a:t>
            </a:fld>
            <a:endParaRPr lang="en-US"/>
          </a:p>
        </p:txBody>
      </p:sp>
    </p:spTree>
    <p:extLst>
      <p:ext uri="{BB962C8B-B14F-4D97-AF65-F5344CB8AC3E}">
        <p14:creationId xmlns:p14="http://schemas.microsoft.com/office/powerpoint/2010/main" val="12718179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B7735-06D9-70DA-122F-EAFFA18B57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34B50DB-EC87-65D8-1984-92710FD7928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C370771-A239-E4FA-F64B-C57DAB21DE67}"/>
              </a:ext>
            </a:extLst>
          </p:cNvPr>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8E529548-14AC-4F2A-06F5-C01117E88114}"/>
              </a:ext>
            </a:extLst>
          </p:cNvPr>
          <p:cNvSpPr>
            <a:spLocks noGrp="1"/>
          </p:cNvSpPr>
          <p:nvPr>
            <p:ph type="sldNum" sz="quarter" idx="5"/>
          </p:nvPr>
        </p:nvSpPr>
        <p:spPr/>
        <p:txBody>
          <a:bodyPr/>
          <a:lstStyle/>
          <a:p>
            <a:fld id="{AB6578A5-61EA-7A49-8C82-A93B520830D4}" type="slidenum">
              <a:rPr lang="en-US" smtClean="0"/>
              <a:t>12</a:t>
            </a:fld>
            <a:endParaRPr lang="en-US"/>
          </a:p>
        </p:txBody>
      </p:sp>
    </p:spTree>
    <p:extLst>
      <p:ext uri="{BB962C8B-B14F-4D97-AF65-F5344CB8AC3E}">
        <p14:creationId xmlns:p14="http://schemas.microsoft.com/office/powerpoint/2010/main" val="3309621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13</a:t>
            </a:fld>
            <a:endParaRPr lang="en-US"/>
          </a:p>
        </p:txBody>
      </p:sp>
    </p:spTree>
    <p:extLst>
      <p:ext uri="{BB962C8B-B14F-4D97-AF65-F5344CB8AC3E}">
        <p14:creationId xmlns:p14="http://schemas.microsoft.com/office/powerpoint/2010/main" val="33820729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14</a:t>
            </a:fld>
            <a:endParaRPr lang="en-US"/>
          </a:p>
        </p:txBody>
      </p:sp>
    </p:spTree>
    <p:extLst>
      <p:ext uri="{BB962C8B-B14F-4D97-AF65-F5344CB8AC3E}">
        <p14:creationId xmlns:p14="http://schemas.microsoft.com/office/powerpoint/2010/main" val="26628194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15</a:t>
            </a:fld>
            <a:endParaRPr lang="en-US"/>
          </a:p>
        </p:txBody>
      </p:sp>
    </p:spTree>
    <p:extLst>
      <p:ext uri="{BB962C8B-B14F-4D97-AF65-F5344CB8AC3E}">
        <p14:creationId xmlns:p14="http://schemas.microsoft.com/office/powerpoint/2010/main" val="11134760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CDC8B8-0869-E005-898B-A34338F150B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9F7759E-4ED2-9DA6-BBDA-B63FD23367F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257330-1964-D3B9-0A94-169E64A208E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FBAA0E-C3A7-6D86-8577-1E3A78A6A31D}"/>
              </a:ext>
            </a:extLst>
          </p:cNvPr>
          <p:cNvSpPr>
            <a:spLocks noGrp="1"/>
          </p:cNvSpPr>
          <p:nvPr>
            <p:ph type="sldNum" sz="quarter" idx="5"/>
          </p:nvPr>
        </p:nvSpPr>
        <p:spPr/>
        <p:txBody>
          <a:bodyPr/>
          <a:lstStyle/>
          <a:p>
            <a:fld id="{AB6578A5-61EA-7A49-8C82-A93B520830D4}" type="slidenum">
              <a:rPr lang="en-US" smtClean="0"/>
              <a:t>18</a:t>
            </a:fld>
            <a:endParaRPr lang="en-US"/>
          </a:p>
        </p:txBody>
      </p:sp>
    </p:spTree>
    <p:extLst>
      <p:ext uri="{BB962C8B-B14F-4D97-AF65-F5344CB8AC3E}">
        <p14:creationId xmlns:p14="http://schemas.microsoft.com/office/powerpoint/2010/main" val="13811054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2</a:t>
            </a:fld>
            <a:endParaRPr lang="en-US"/>
          </a:p>
        </p:txBody>
      </p:sp>
    </p:spTree>
    <p:extLst>
      <p:ext uri="{BB962C8B-B14F-4D97-AF65-F5344CB8AC3E}">
        <p14:creationId xmlns:p14="http://schemas.microsoft.com/office/powerpoint/2010/main" val="32039268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3815A-2F11-5825-B396-604D0790D6C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857A8A-A72D-375D-7E47-EF9C665DD20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BB304C4-CA91-8BE8-6AAB-D4BAE45EBCD2}"/>
              </a:ext>
            </a:extLst>
          </p:cNvPr>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a:extLst>
              <a:ext uri="{FF2B5EF4-FFF2-40B4-BE49-F238E27FC236}">
                <a16:creationId xmlns:a16="http://schemas.microsoft.com/office/drawing/2014/main" id="{65D94FC5-F10E-DB88-9236-3B77EE3F25C5}"/>
              </a:ext>
            </a:extLst>
          </p:cNvPr>
          <p:cNvSpPr>
            <a:spLocks noGrp="1"/>
          </p:cNvSpPr>
          <p:nvPr>
            <p:ph type="sldNum" sz="quarter" idx="5"/>
          </p:nvPr>
        </p:nvSpPr>
        <p:spPr/>
        <p:txBody>
          <a:bodyPr/>
          <a:lstStyle/>
          <a:p>
            <a:fld id="{AB6578A5-61EA-7A49-8C82-A93B520830D4}" type="slidenum">
              <a:rPr lang="en-US" smtClean="0"/>
              <a:t>3</a:t>
            </a:fld>
            <a:endParaRPr lang="en-US"/>
          </a:p>
        </p:txBody>
      </p:sp>
    </p:spTree>
    <p:extLst>
      <p:ext uri="{BB962C8B-B14F-4D97-AF65-F5344CB8AC3E}">
        <p14:creationId xmlns:p14="http://schemas.microsoft.com/office/powerpoint/2010/main" val="24203757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4</a:t>
            </a:fld>
            <a:endParaRPr lang="en-US"/>
          </a:p>
        </p:txBody>
      </p:sp>
    </p:spTree>
    <p:extLst>
      <p:ext uri="{BB962C8B-B14F-4D97-AF65-F5344CB8AC3E}">
        <p14:creationId xmlns:p14="http://schemas.microsoft.com/office/powerpoint/2010/main" val="34657103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5</a:t>
            </a:fld>
            <a:endParaRPr lang="en-US"/>
          </a:p>
        </p:txBody>
      </p:sp>
    </p:spTree>
    <p:extLst>
      <p:ext uri="{BB962C8B-B14F-4D97-AF65-F5344CB8AC3E}">
        <p14:creationId xmlns:p14="http://schemas.microsoft.com/office/powerpoint/2010/main" val="28353179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6</a:t>
            </a:fld>
            <a:endParaRPr lang="en-US"/>
          </a:p>
        </p:txBody>
      </p:sp>
    </p:spTree>
    <p:extLst>
      <p:ext uri="{BB962C8B-B14F-4D97-AF65-F5344CB8AC3E}">
        <p14:creationId xmlns:p14="http://schemas.microsoft.com/office/powerpoint/2010/main" val="4005240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7</a:t>
            </a:fld>
            <a:endParaRPr lang="en-US"/>
          </a:p>
        </p:txBody>
      </p:sp>
    </p:spTree>
    <p:extLst>
      <p:ext uri="{BB962C8B-B14F-4D97-AF65-F5344CB8AC3E}">
        <p14:creationId xmlns:p14="http://schemas.microsoft.com/office/powerpoint/2010/main" val="21637254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8</a:t>
            </a:fld>
            <a:endParaRPr lang="en-US"/>
          </a:p>
        </p:txBody>
      </p:sp>
    </p:spTree>
    <p:extLst>
      <p:ext uri="{BB962C8B-B14F-4D97-AF65-F5344CB8AC3E}">
        <p14:creationId xmlns:p14="http://schemas.microsoft.com/office/powerpoint/2010/main" val="14349107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AB6578A5-61EA-7A49-8C82-A93B520830D4}" type="slidenum">
              <a:rPr lang="en-US" smtClean="0"/>
              <a:t>9</a:t>
            </a:fld>
            <a:endParaRPr lang="en-US"/>
          </a:p>
        </p:txBody>
      </p:sp>
    </p:spTree>
    <p:extLst>
      <p:ext uri="{BB962C8B-B14F-4D97-AF65-F5344CB8AC3E}">
        <p14:creationId xmlns:p14="http://schemas.microsoft.com/office/powerpoint/2010/main" val="10626706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DE6C8-AB1D-4204-BC9C-3366B0BF0435}"/>
              </a:ext>
            </a:extLst>
          </p:cNvPr>
          <p:cNvSpPr>
            <a:spLocks noGrp="1"/>
          </p:cNvSpPr>
          <p:nvPr>
            <p:ph type="ctrTitle"/>
          </p:nvPr>
        </p:nvSpPr>
        <p:spPr>
          <a:xfrm>
            <a:off x="704088" y="889820"/>
            <a:ext cx="9989574" cy="3598606"/>
          </a:xfrm>
        </p:spPr>
        <p:txBody>
          <a:bodyPr anchor="t">
            <a:normAutofit/>
          </a:bodyPr>
          <a:lstStyle>
            <a:lvl1pPr algn="l">
              <a:defRPr sz="5400"/>
            </a:lvl1pPr>
          </a:lstStyle>
          <a:p>
            <a:r>
              <a:rPr lang="en-US"/>
              <a:t>Click to edit Master title style</a:t>
            </a:r>
          </a:p>
        </p:txBody>
      </p:sp>
      <p:sp>
        <p:nvSpPr>
          <p:cNvPr id="3" name="Subtitle 2">
            <a:extLst>
              <a:ext uri="{FF2B5EF4-FFF2-40B4-BE49-F238E27FC236}">
                <a16:creationId xmlns:a16="http://schemas.microsoft.com/office/drawing/2014/main" id="{7A7B9009-EE50-4EE5-B6EB-CD6EC83D3FA3}"/>
              </a:ext>
            </a:extLst>
          </p:cNvPr>
          <p:cNvSpPr>
            <a:spLocks noGrp="1"/>
          </p:cNvSpPr>
          <p:nvPr>
            <p:ph type="subTitle" idx="1"/>
          </p:nvPr>
        </p:nvSpPr>
        <p:spPr>
          <a:xfrm>
            <a:off x="704088" y="4488426"/>
            <a:ext cx="6991776" cy="1302774"/>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9C8667E-058A-436F-B8EA-5B3A99D43D09}"/>
              </a:ext>
            </a:extLst>
          </p:cNvPr>
          <p:cNvSpPr>
            <a:spLocks noGrp="1"/>
          </p:cNvSpPr>
          <p:nvPr>
            <p:ph type="dt" sz="half" idx="10"/>
          </p:nvPr>
        </p:nvSpPr>
        <p:spPr/>
        <p:txBody>
          <a:bodyPr/>
          <a:lstStyle/>
          <a:p>
            <a:fld id="{D1D1EADE-8E88-4C7C-8AC5-FB148DE4940E}" type="datetime1">
              <a:rPr lang="en-US" smtClean="0"/>
              <a:t>12/1/25</a:t>
            </a:fld>
            <a:endParaRPr lang="en-US"/>
          </a:p>
        </p:txBody>
      </p:sp>
      <p:sp>
        <p:nvSpPr>
          <p:cNvPr id="5" name="Footer Placeholder 4">
            <a:extLst>
              <a:ext uri="{FF2B5EF4-FFF2-40B4-BE49-F238E27FC236}">
                <a16:creationId xmlns:a16="http://schemas.microsoft.com/office/drawing/2014/main" id="{52680305-1AD7-482D-BFFD-6CDB83AB39A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762A1-52E9-402D-B65E-DF193E44CE83}"/>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5195749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359C1-C098-4BF4-A55D-782F4E606B8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D343C7E-1E8B-4D38-9B81-1AA2A8978E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A70B00-53AE-4D3F-91BE-A8D789ED9864}"/>
              </a:ext>
            </a:extLst>
          </p:cNvPr>
          <p:cNvSpPr>
            <a:spLocks noGrp="1"/>
          </p:cNvSpPr>
          <p:nvPr>
            <p:ph type="dt" sz="half" idx="10"/>
          </p:nvPr>
        </p:nvSpPr>
        <p:spPr/>
        <p:txBody>
          <a:bodyPr/>
          <a:lstStyle/>
          <a:p>
            <a:fld id="{EC3C8B9C-477D-492A-96AD-1FC2CC997A73}" type="datetime1">
              <a:rPr lang="en-US" smtClean="0"/>
              <a:t>12/1/25</a:t>
            </a:fld>
            <a:endParaRPr lang="en-US"/>
          </a:p>
        </p:txBody>
      </p:sp>
      <p:sp>
        <p:nvSpPr>
          <p:cNvPr id="5" name="Footer Placeholder 4">
            <a:extLst>
              <a:ext uri="{FF2B5EF4-FFF2-40B4-BE49-F238E27FC236}">
                <a16:creationId xmlns:a16="http://schemas.microsoft.com/office/drawing/2014/main" id="{06647FC7-8124-4F70-A849-B6BCC5189C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7CEBE4-50DC-47DB-B699-CCC024336C9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861194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B418279-D3B8-4C6A-AB74-9DE377771270}"/>
              </a:ext>
            </a:extLst>
          </p:cNvPr>
          <p:cNvSpPr>
            <a:spLocks noGrp="1"/>
          </p:cNvSpPr>
          <p:nvPr>
            <p:ph type="title" orient="vert"/>
          </p:nvPr>
        </p:nvSpPr>
        <p:spPr>
          <a:xfrm>
            <a:off x="9242322" y="997974"/>
            <a:ext cx="2349043" cy="498495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28F733C-9309-4197-BACA-207CDC8935C9}"/>
              </a:ext>
            </a:extLst>
          </p:cNvPr>
          <p:cNvSpPr>
            <a:spLocks noGrp="1"/>
          </p:cNvSpPr>
          <p:nvPr>
            <p:ph type="body" orient="vert" idx="1"/>
          </p:nvPr>
        </p:nvSpPr>
        <p:spPr>
          <a:xfrm>
            <a:off x="768927" y="997973"/>
            <a:ext cx="8473395" cy="49849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6ACD4D0-5BE6-412D-B08B-5DFFD593513E}"/>
              </a:ext>
            </a:extLst>
          </p:cNvPr>
          <p:cNvSpPr>
            <a:spLocks noGrp="1"/>
          </p:cNvSpPr>
          <p:nvPr>
            <p:ph type="dt" sz="half" idx="10"/>
          </p:nvPr>
        </p:nvSpPr>
        <p:spPr/>
        <p:txBody>
          <a:bodyPr/>
          <a:lstStyle/>
          <a:p>
            <a:fld id="{42D3AED5-E26D-4E29-B1B3-7847B6779594}" type="datetime1">
              <a:rPr lang="en-US" smtClean="0"/>
              <a:t>12/1/25</a:t>
            </a:fld>
            <a:endParaRPr lang="en-US"/>
          </a:p>
        </p:txBody>
      </p:sp>
      <p:sp>
        <p:nvSpPr>
          <p:cNvPr id="5" name="Footer Placeholder 4">
            <a:extLst>
              <a:ext uri="{FF2B5EF4-FFF2-40B4-BE49-F238E27FC236}">
                <a16:creationId xmlns:a16="http://schemas.microsoft.com/office/drawing/2014/main" id="{55021651-B786-4A39-A10F-F5231D0A2C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504D2D-9379-40DE-9F45-3004BE54F16B}"/>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295781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987CA6-BFD9-4CB1-8892-F6B062E8244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0CDA8C3-9C0C-4E52-9A62-E4DB159E6B0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C3EC35-E02F-41FF-9232-F90692A902FC}"/>
              </a:ext>
            </a:extLst>
          </p:cNvPr>
          <p:cNvSpPr>
            <a:spLocks noGrp="1"/>
          </p:cNvSpPr>
          <p:nvPr>
            <p:ph type="dt" sz="half" idx="10"/>
          </p:nvPr>
        </p:nvSpPr>
        <p:spPr/>
        <p:txBody>
          <a:bodyPr/>
          <a:lstStyle/>
          <a:p>
            <a:fld id="{157B6794-849E-4626-908B-D15793550EFB}" type="datetime1">
              <a:rPr lang="en-US" smtClean="0"/>
              <a:t>12/1/25</a:t>
            </a:fld>
            <a:endParaRPr lang="en-US"/>
          </a:p>
        </p:txBody>
      </p:sp>
      <p:sp>
        <p:nvSpPr>
          <p:cNvPr id="5" name="Footer Placeholder 4">
            <a:extLst>
              <a:ext uri="{FF2B5EF4-FFF2-40B4-BE49-F238E27FC236}">
                <a16:creationId xmlns:a16="http://schemas.microsoft.com/office/drawing/2014/main" id="{39D13D38-5DF1-443B-8A12-71E834FDC6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5E644A-4A37-4757-9809-5B035E2874E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8142659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6578B-CD85-4BF1-A729-E8E8079B595F}"/>
              </a:ext>
            </a:extLst>
          </p:cNvPr>
          <p:cNvSpPr>
            <a:spLocks noGrp="1"/>
          </p:cNvSpPr>
          <p:nvPr>
            <p:ph type="title"/>
          </p:nvPr>
        </p:nvSpPr>
        <p:spPr>
          <a:xfrm>
            <a:off x="715383" y="1709738"/>
            <a:ext cx="10632067"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58448C1-C13F-4826-8347-EEB00A6643D6}"/>
              </a:ext>
            </a:extLst>
          </p:cNvPr>
          <p:cNvSpPr>
            <a:spLocks noGrp="1"/>
          </p:cNvSpPr>
          <p:nvPr>
            <p:ph type="body" idx="1"/>
          </p:nvPr>
        </p:nvSpPr>
        <p:spPr>
          <a:xfrm>
            <a:off x="715383" y="4589463"/>
            <a:ext cx="1063206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806546A-957F-4C4D-9744-1177AD258E10}"/>
              </a:ext>
            </a:extLst>
          </p:cNvPr>
          <p:cNvSpPr>
            <a:spLocks noGrp="1"/>
          </p:cNvSpPr>
          <p:nvPr>
            <p:ph type="dt" sz="half" idx="10"/>
          </p:nvPr>
        </p:nvSpPr>
        <p:spPr/>
        <p:txBody>
          <a:bodyPr/>
          <a:lstStyle/>
          <a:p>
            <a:fld id="{63DB64E7-5594-42A3-ADBF-E95A7ACEAD64}" type="datetime1">
              <a:rPr lang="en-US" smtClean="0"/>
              <a:t>12/1/25</a:t>
            </a:fld>
            <a:endParaRPr lang="en-US"/>
          </a:p>
        </p:txBody>
      </p:sp>
      <p:sp>
        <p:nvSpPr>
          <p:cNvPr id="5" name="Footer Placeholder 4">
            <a:extLst>
              <a:ext uri="{FF2B5EF4-FFF2-40B4-BE49-F238E27FC236}">
                <a16:creationId xmlns:a16="http://schemas.microsoft.com/office/drawing/2014/main" id="{B1DB149C-CC63-4E3A-A83D-EF637EB5197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B94775-7982-41EC-B584-D51224D38F77}"/>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3323720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CE4BD8-507D-48E4-A624-F16A741C3609}"/>
              </a:ext>
            </a:extLst>
          </p:cNvPr>
          <p:cNvSpPr>
            <a:spLocks noGrp="1"/>
          </p:cNvSpPr>
          <p:nvPr>
            <p:ph type="title"/>
          </p:nvPr>
        </p:nvSpPr>
        <p:spPr>
          <a:xfrm>
            <a:off x="700635" y="914400"/>
            <a:ext cx="10691265" cy="1307592"/>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810A07E4-3A39-457C-A059-7DFB6039D947}"/>
              </a:ext>
            </a:extLst>
          </p:cNvPr>
          <p:cNvSpPr>
            <a:spLocks noGrp="1"/>
          </p:cNvSpPr>
          <p:nvPr>
            <p:ph sz="half" idx="1"/>
          </p:nvPr>
        </p:nvSpPr>
        <p:spPr>
          <a:xfrm>
            <a:off x="704088"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B141E17-47CE-4A78-B0FA-0E9786DA67C5}"/>
              </a:ext>
            </a:extLst>
          </p:cNvPr>
          <p:cNvSpPr>
            <a:spLocks noGrp="1"/>
          </p:cNvSpPr>
          <p:nvPr>
            <p:ph sz="half" idx="2"/>
          </p:nvPr>
        </p:nvSpPr>
        <p:spPr>
          <a:xfrm>
            <a:off x="6181344" y="2221992"/>
            <a:ext cx="5212080" cy="373989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F02C13-D3ED-4044-9716-F29D79A184C9}"/>
              </a:ext>
            </a:extLst>
          </p:cNvPr>
          <p:cNvSpPr>
            <a:spLocks noGrp="1"/>
          </p:cNvSpPr>
          <p:nvPr>
            <p:ph type="dt" sz="half" idx="10"/>
          </p:nvPr>
        </p:nvSpPr>
        <p:spPr/>
        <p:txBody>
          <a:bodyPr/>
          <a:lstStyle/>
          <a:p>
            <a:fld id="{18462B0B-D248-4FFB-8695-AD7FA4B1284A}" type="datetime1">
              <a:rPr lang="en-US" smtClean="0"/>
              <a:t>12/1/25</a:t>
            </a:fld>
            <a:endParaRPr lang="en-US"/>
          </a:p>
        </p:txBody>
      </p:sp>
      <p:sp>
        <p:nvSpPr>
          <p:cNvPr id="6" name="Footer Placeholder 5">
            <a:extLst>
              <a:ext uri="{FF2B5EF4-FFF2-40B4-BE49-F238E27FC236}">
                <a16:creationId xmlns:a16="http://schemas.microsoft.com/office/drawing/2014/main" id="{8AF334AD-FB29-4355-B5CF-85E61B4F34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5AA154-790C-4774-9C21-8C543E733F26}"/>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34617955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07DD35-7673-4F88-86B0-634883B5E345}"/>
              </a:ext>
            </a:extLst>
          </p:cNvPr>
          <p:cNvSpPr>
            <a:spLocks noGrp="1"/>
          </p:cNvSpPr>
          <p:nvPr>
            <p:ph type="title"/>
          </p:nvPr>
        </p:nvSpPr>
        <p:spPr>
          <a:xfrm>
            <a:off x="704087" y="929147"/>
            <a:ext cx="10689336" cy="798451"/>
          </a:xfrm>
        </p:spPr>
        <p:txBody>
          <a:bodyPr/>
          <a:lstStyle/>
          <a:p>
            <a:r>
              <a:rPr lang="en-US"/>
              <a:t>Click to edit Master title style</a:t>
            </a:r>
          </a:p>
        </p:txBody>
      </p:sp>
      <p:sp>
        <p:nvSpPr>
          <p:cNvPr id="3" name="Text Placeholder 2">
            <a:extLst>
              <a:ext uri="{FF2B5EF4-FFF2-40B4-BE49-F238E27FC236}">
                <a16:creationId xmlns:a16="http://schemas.microsoft.com/office/drawing/2014/main" id="{5EC820D7-3E0B-47C6-A583-C4C839C5AF03}"/>
              </a:ext>
            </a:extLst>
          </p:cNvPr>
          <p:cNvSpPr>
            <a:spLocks noGrp="1"/>
          </p:cNvSpPr>
          <p:nvPr>
            <p:ph type="body" idx="1"/>
          </p:nvPr>
        </p:nvSpPr>
        <p:spPr>
          <a:xfrm>
            <a:off x="704088"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A839A7B-97D5-400F-B802-A0FF28FE9F15}"/>
              </a:ext>
            </a:extLst>
          </p:cNvPr>
          <p:cNvSpPr>
            <a:spLocks noGrp="1"/>
          </p:cNvSpPr>
          <p:nvPr>
            <p:ph sz="half" idx="2"/>
          </p:nvPr>
        </p:nvSpPr>
        <p:spPr>
          <a:xfrm>
            <a:off x="704088"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E0ECA2-DBF1-4681-9DFA-93AFD1B371DB}"/>
              </a:ext>
            </a:extLst>
          </p:cNvPr>
          <p:cNvSpPr>
            <a:spLocks noGrp="1"/>
          </p:cNvSpPr>
          <p:nvPr>
            <p:ph type="body" sz="quarter" idx="3"/>
          </p:nvPr>
        </p:nvSpPr>
        <p:spPr>
          <a:xfrm>
            <a:off x="6181344" y="1756538"/>
            <a:ext cx="5212080" cy="657225"/>
          </a:xfrm>
        </p:spPr>
        <p:txBody>
          <a:bodyPr anchor="b">
            <a:normAutofit/>
          </a:bodyPr>
          <a:lstStyle>
            <a:lvl1pPr marL="0" indent="0">
              <a:buNone/>
              <a:defRPr sz="1600" b="1">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0EBBBB-517F-4ED7-9E51-CF0F7590B4D4}"/>
              </a:ext>
            </a:extLst>
          </p:cNvPr>
          <p:cNvSpPr>
            <a:spLocks noGrp="1"/>
          </p:cNvSpPr>
          <p:nvPr>
            <p:ph sz="quarter" idx="4"/>
          </p:nvPr>
        </p:nvSpPr>
        <p:spPr>
          <a:xfrm>
            <a:off x="6181344" y="2442702"/>
            <a:ext cx="5212080" cy="351918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511B5C7-1E37-478F-B4B0-C7202FFE41B9}"/>
              </a:ext>
            </a:extLst>
          </p:cNvPr>
          <p:cNvSpPr>
            <a:spLocks noGrp="1"/>
          </p:cNvSpPr>
          <p:nvPr>
            <p:ph type="dt" sz="half" idx="10"/>
          </p:nvPr>
        </p:nvSpPr>
        <p:spPr/>
        <p:txBody>
          <a:bodyPr/>
          <a:lstStyle/>
          <a:p>
            <a:fld id="{D0378EFB-9159-4510-B73F-4F0409ADE937}" type="datetime1">
              <a:rPr lang="en-US" smtClean="0"/>
              <a:t>12/1/25</a:t>
            </a:fld>
            <a:endParaRPr lang="en-US"/>
          </a:p>
        </p:txBody>
      </p:sp>
      <p:sp>
        <p:nvSpPr>
          <p:cNvPr id="8" name="Footer Placeholder 7">
            <a:extLst>
              <a:ext uri="{FF2B5EF4-FFF2-40B4-BE49-F238E27FC236}">
                <a16:creationId xmlns:a16="http://schemas.microsoft.com/office/drawing/2014/main" id="{9153F7EF-507C-4CB3-86C5-8B34FFFC1D8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8E3DEA6-E4EB-4C2A-8B4F-55EC965B6219}"/>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4154854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032964-A933-4B98-A141-A4B316DAFA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D684C9D-23DA-42B0-9DD3-7592F72E8DC9}"/>
              </a:ext>
            </a:extLst>
          </p:cNvPr>
          <p:cNvSpPr>
            <a:spLocks noGrp="1"/>
          </p:cNvSpPr>
          <p:nvPr>
            <p:ph type="dt" sz="half" idx="10"/>
          </p:nvPr>
        </p:nvSpPr>
        <p:spPr/>
        <p:txBody>
          <a:bodyPr/>
          <a:lstStyle/>
          <a:p>
            <a:fld id="{89BC9412-2452-4BED-A324-9D8C115361AD}" type="datetime1">
              <a:rPr lang="en-US" smtClean="0"/>
              <a:t>12/1/25</a:t>
            </a:fld>
            <a:endParaRPr lang="en-US"/>
          </a:p>
        </p:txBody>
      </p:sp>
      <p:sp>
        <p:nvSpPr>
          <p:cNvPr id="4" name="Footer Placeholder 3">
            <a:extLst>
              <a:ext uri="{FF2B5EF4-FFF2-40B4-BE49-F238E27FC236}">
                <a16:creationId xmlns:a16="http://schemas.microsoft.com/office/drawing/2014/main" id="{68BF8F05-876F-49D8-AE30-5BB2A91ECD5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53D20DA-9260-4577-BB51-789570A243AF}"/>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0683963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D2C1F24-E0A1-45A7-8EF5-92CD9799341C}"/>
              </a:ext>
            </a:extLst>
          </p:cNvPr>
          <p:cNvSpPr>
            <a:spLocks noGrp="1"/>
          </p:cNvSpPr>
          <p:nvPr>
            <p:ph type="dt" sz="half" idx="10"/>
          </p:nvPr>
        </p:nvSpPr>
        <p:spPr/>
        <p:txBody>
          <a:bodyPr/>
          <a:lstStyle/>
          <a:p>
            <a:fld id="{F5318F62-D251-40E8-A23C-F4CFE9FEAB41}" type="datetime1">
              <a:rPr lang="en-US" smtClean="0"/>
              <a:t>12/1/25</a:t>
            </a:fld>
            <a:endParaRPr lang="en-US"/>
          </a:p>
        </p:txBody>
      </p:sp>
      <p:sp>
        <p:nvSpPr>
          <p:cNvPr id="3" name="Footer Placeholder 2">
            <a:extLst>
              <a:ext uri="{FF2B5EF4-FFF2-40B4-BE49-F238E27FC236}">
                <a16:creationId xmlns:a16="http://schemas.microsoft.com/office/drawing/2014/main" id="{3E021C19-210E-46B0-9036-5D8AECC926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A880FEF-487E-44DF-8615-DF2210419602}"/>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671096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568EE-74C8-43A6-90BC-2DDD965CF64A}"/>
              </a:ext>
            </a:extLst>
          </p:cNvPr>
          <p:cNvSpPr>
            <a:spLocks noGrp="1"/>
          </p:cNvSpPr>
          <p:nvPr>
            <p:ph type="title"/>
          </p:nvPr>
        </p:nvSpPr>
        <p:spPr>
          <a:xfrm>
            <a:off x="704088" y="1069848"/>
            <a:ext cx="4093599" cy="1316736"/>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1C35AC-CAE3-48CF-A3E4-A075C9FDD71B}"/>
              </a:ext>
            </a:extLst>
          </p:cNvPr>
          <p:cNvSpPr>
            <a:spLocks noGrp="1"/>
          </p:cNvSpPr>
          <p:nvPr>
            <p:ph idx="1"/>
          </p:nvPr>
        </p:nvSpPr>
        <p:spPr>
          <a:xfrm>
            <a:off x="5183188" y="1069848"/>
            <a:ext cx="6172200" cy="479120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9D03EA-5FAD-4609-A2B8-624E426847E3}"/>
              </a:ext>
            </a:extLst>
          </p:cNvPr>
          <p:cNvSpPr>
            <a:spLocks noGrp="1"/>
          </p:cNvSpPr>
          <p:nvPr>
            <p:ph type="body" sz="half" idx="2"/>
          </p:nvPr>
        </p:nvSpPr>
        <p:spPr>
          <a:xfrm>
            <a:off x="704088" y="2551176"/>
            <a:ext cx="4093599" cy="331927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B58D2EA-2191-4216-B64D-067BDFE12375}"/>
              </a:ext>
            </a:extLst>
          </p:cNvPr>
          <p:cNvSpPr>
            <a:spLocks noGrp="1"/>
          </p:cNvSpPr>
          <p:nvPr>
            <p:ph type="dt" sz="half" idx="10"/>
          </p:nvPr>
        </p:nvSpPr>
        <p:spPr/>
        <p:txBody>
          <a:bodyPr/>
          <a:lstStyle/>
          <a:p>
            <a:fld id="{44F76144-149E-4874-93A5-554A0357CF82}" type="datetime1">
              <a:rPr lang="en-US" smtClean="0"/>
              <a:t>12/1/25</a:t>
            </a:fld>
            <a:endParaRPr lang="en-US"/>
          </a:p>
        </p:txBody>
      </p:sp>
      <p:sp>
        <p:nvSpPr>
          <p:cNvPr id="6" name="Footer Placeholder 5">
            <a:extLst>
              <a:ext uri="{FF2B5EF4-FFF2-40B4-BE49-F238E27FC236}">
                <a16:creationId xmlns:a16="http://schemas.microsoft.com/office/drawing/2014/main" id="{78042128-DAB4-481C-BEE6-3523E8E88BA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0E382-C500-4A4C-A7C6-43860383AB91}"/>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1488169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FE98B-EACF-4251-A8AF-0D9EDD17C664}"/>
              </a:ext>
            </a:extLst>
          </p:cNvPr>
          <p:cNvSpPr>
            <a:spLocks noGrp="1"/>
          </p:cNvSpPr>
          <p:nvPr>
            <p:ph type="title"/>
          </p:nvPr>
        </p:nvSpPr>
        <p:spPr>
          <a:xfrm>
            <a:off x="704088" y="1066800"/>
            <a:ext cx="4103431" cy="1317523"/>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905F473-761A-4002-AF70-9FF878D0139E}"/>
              </a:ext>
            </a:extLst>
          </p:cNvPr>
          <p:cNvSpPr>
            <a:spLocks noGrp="1"/>
          </p:cNvSpPr>
          <p:nvPr>
            <p:ph type="pic" idx="1"/>
          </p:nvPr>
        </p:nvSpPr>
        <p:spPr>
          <a:xfrm>
            <a:off x="5183188" y="1066800"/>
            <a:ext cx="6172200" cy="47942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A0C2E6A-F834-4540-BB00-E13CB45DC362}"/>
              </a:ext>
            </a:extLst>
          </p:cNvPr>
          <p:cNvSpPr>
            <a:spLocks noGrp="1"/>
          </p:cNvSpPr>
          <p:nvPr>
            <p:ph type="body" sz="half" idx="2"/>
          </p:nvPr>
        </p:nvSpPr>
        <p:spPr>
          <a:xfrm>
            <a:off x="704088" y="2552700"/>
            <a:ext cx="4103431" cy="33162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0C38EAB-AD63-415C-B263-BA1D8FBE3CB0}"/>
              </a:ext>
            </a:extLst>
          </p:cNvPr>
          <p:cNvSpPr>
            <a:spLocks noGrp="1"/>
          </p:cNvSpPr>
          <p:nvPr>
            <p:ph type="dt" sz="half" idx="10"/>
          </p:nvPr>
        </p:nvSpPr>
        <p:spPr/>
        <p:txBody>
          <a:bodyPr/>
          <a:lstStyle/>
          <a:p>
            <a:fld id="{50BA65D8-0540-4835-AE5C-25D29DBA01BE}" type="datetime1">
              <a:rPr lang="en-US" smtClean="0"/>
              <a:t>12/1/25</a:t>
            </a:fld>
            <a:endParaRPr lang="en-US"/>
          </a:p>
        </p:txBody>
      </p:sp>
      <p:sp>
        <p:nvSpPr>
          <p:cNvPr id="6" name="Footer Placeholder 5">
            <a:extLst>
              <a:ext uri="{FF2B5EF4-FFF2-40B4-BE49-F238E27FC236}">
                <a16:creationId xmlns:a16="http://schemas.microsoft.com/office/drawing/2014/main" id="{422E5541-B6DE-45E8-BCFE-0DFC4F57407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B78D45-289B-46AF-8CB9-E6150BEA17ED}"/>
              </a:ext>
            </a:extLst>
          </p:cNvPr>
          <p:cNvSpPr>
            <a:spLocks noGrp="1"/>
          </p:cNvSpPr>
          <p:nvPr>
            <p:ph type="sldNum" sz="quarter" idx="12"/>
          </p:nvPr>
        </p:nvSpPr>
        <p:spPr/>
        <p:txBody>
          <a:bodyPr/>
          <a:lstStyle/>
          <a:p>
            <a:fld id="{87E7843D-FF13-4365-9478-9625B70A2705}" type="slidenum">
              <a:rPr lang="en-US" smtClean="0"/>
              <a:t>‹#›</a:t>
            </a:fld>
            <a:endParaRPr lang="en-US"/>
          </a:p>
        </p:txBody>
      </p:sp>
    </p:spTree>
    <p:extLst>
      <p:ext uri="{BB962C8B-B14F-4D97-AF65-F5344CB8AC3E}">
        <p14:creationId xmlns:p14="http://schemas.microsoft.com/office/powerpoint/2010/main" val="29592639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A362AC-B59F-4AC7-B279-57DDD5336BCA}"/>
              </a:ext>
            </a:extLst>
          </p:cNvPr>
          <p:cNvSpPr>
            <a:spLocks noGrp="1"/>
          </p:cNvSpPr>
          <p:nvPr>
            <p:ph type="title"/>
          </p:nvPr>
        </p:nvSpPr>
        <p:spPr>
          <a:xfrm>
            <a:off x="700635" y="914400"/>
            <a:ext cx="10691265" cy="1307592"/>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a:extLst>
              <a:ext uri="{FF2B5EF4-FFF2-40B4-BE49-F238E27FC236}">
                <a16:creationId xmlns:a16="http://schemas.microsoft.com/office/drawing/2014/main" id="{0E6042DB-75BD-4EC1-B6D9-8A72EF940CAA}"/>
              </a:ext>
            </a:extLst>
          </p:cNvPr>
          <p:cNvSpPr>
            <a:spLocks noGrp="1"/>
          </p:cNvSpPr>
          <p:nvPr>
            <p:ph type="body" idx="1"/>
          </p:nvPr>
        </p:nvSpPr>
        <p:spPr>
          <a:xfrm>
            <a:off x="700635" y="2221992"/>
            <a:ext cx="10691265" cy="373989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49564" cy="365125"/>
          </a:xfrm>
          <a:prstGeom prst="rect">
            <a:avLst/>
          </a:prstGeom>
        </p:spPr>
        <p:txBody>
          <a:bodyPr vert="horz" lIns="91440" tIns="45720" rIns="91440" bIns="45720" rtlCol="0" anchor="ctr"/>
          <a:lstStyle>
            <a:lvl1pPr algn="r">
              <a:defRPr sz="1050">
                <a:solidFill>
                  <a:schemeClr val="tx1"/>
                </a:solidFill>
                <a:latin typeface="+mj-lt"/>
              </a:defRPr>
            </a:lvl1pPr>
          </a:lstStyle>
          <a:p>
            <a:fld id="{E31BA835-12AC-4E8F-955A-EA3F4DE2791F}" type="datetime1">
              <a:rPr lang="en-US" smtClean="0"/>
              <a:t>12/1/25</a:t>
            </a:fld>
            <a:endParaRPr lang="en-US"/>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04088"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endParaRPr lang="en-US"/>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87E7843D-FF13-4365-9478-9625B70A2705}" type="slidenum">
              <a:rPr lang="en-US" smtClean="0"/>
              <a:t>‹#›</a:t>
            </a:fld>
            <a:endParaRPr lang="en-US"/>
          </a:p>
        </p:txBody>
      </p:sp>
      <p:cxnSp>
        <p:nvCxnSpPr>
          <p:cNvPr id="7" name="Straight Connector 6">
            <a:extLst>
              <a:ext uri="{FF2B5EF4-FFF2-40B4-BE49-F238E27FC236}">
                <a16:creationId xmlns:a16="http://schemas.microsoft.com/office/drawing/2014/main" id="{F64F9B95-9045-48D2-B9F3-2927E98F54AA}"/>
              </a:ext>
            </a:extLst>
          </p:cNvPr>
          <p:cNvCxnSpPr>
            <a:cxnSpLocks/>
          </p:cNvCxnSpPr>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85AA86F-6A4D-4BCB-A045-D992CDC2959B}"/>
              </a:ext>
            </a:extLst>
          </p:cNvPr>
          <p:cNvCxnSpPr>
            <a:cxnSpLocks/>
          </p:cNvCxnSpPr>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85464112"/>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1" r:id="rId6"/>
    <p:sldLayoutId id="2147483697" r:id="rId7"/>
    <p:sldLayoutId id="2147483698" r:id="rId8"/>
    <p:sldLayoutId id="2147483699" r:id="rId9"/>
    <p:sldLayoutId id="2147483700" r:id="rId10"/>
    <p:sldLayoutId id="2147483702" r:id="rId11"/>
  </p:sldLayoutIdLst>
  <p:hf sldNum="0" hdr="0" ftr="0" dt="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5.xml"/><Relationship Id="rId1" Type="http://schemas.openxmlformats.org/officeDocument/2006/relationships/tags" Target="../tags/tag9.xml"/><Relationship Id="rId5" Type="http://schemas.openxmlformats.org/officeDocument/2006/relationships/image" Target="../media/image2.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tags" Target="../tags/tag10.xml"/><Relationship Id="rId5" Type="http://schemas.openxmlformats.org/officeDocument/2006/relationships/image" Target="../media/image2.png"/><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11.xml"/><Relationship Id="rId6" Type="http://schemas.openxmlformats.org/officeDocument/2006/relationships/image" Target="../media/image20.png"/><Relationship Id="rId5" Type="http://schemas.openxmlformats.org/officeDocument/2006/relationships/image" Target="../media/image2.png"/><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tags" Target="../tags/tag12.xml"/><Relationship Id="rId6" Type="http://schemas.openxmlformats.org/officeDocument/2006/relationships/image" Target="../media/image22.png"/><Relationship Id="rId5" Type="http://schemas.openxmlformats.org/officeDocument/2006/relationships/image" Target="../media/image2.png"/><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tags" Target="../tags/tag13.xml"/><Relationship Id="rId5" Type="http://schemas.openxmlformats.org/officeDocument/2006/relationships/image" Target="../media/image2.png"/><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5.xml"/><Relationship Id="rId1" Type="http://schemas.openxmlformats.org/officeDocument/2006/relationships/tags" Target="../tags/tag14.xml"/><Relationship Id="rId5" Type="http://schemas.openxmlformats.org/officeDocument/2006/relationships/image" Target="../media/image2.png"/><Relationship Id="rId4" Type="http://schemas.openxmlformats.org/officeDocument/2006/relationships/image" Target="../media/image24.png"/></Relationships>
</file>

<file path=ppt/slides/_rels/slide16.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slideLayout" Target="../slideLayouts/slideLayout2.xml"/><Relationship Id="rId1" Type="http://schemas.openxmlformats.org/officeDocument/2006/relationships/tags" Target="../tags/tag15.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8" Type="http://schemas.openxmlformats.org/officeDocument/2006/relationships/hyperlink" Target="https://doi.org/10.18653/v1/P19-1355" TargetMode="External"/><Relationship Id="rId3" Type="http://schemas.openxmlformats.org/officeDocument/2006/relationships/image" Target="../media/image25.jpeg"/><Relationship Id="rId7" Type="http://schemas.openxmlformats.org/officeDocument/2006/relationships/hyperlink" Target="https://doi.org/10.1038/s42256-019-0088-2" TargetMode="External"/><Relationship Id="rId2" Type="http://schemas.openxmlformats.org/officeDocument/2006/relationships/slideLayout" Target="../slideLayouts/slideLayout2.xml"/><Relationship Id="rId1" Type="http://schemas.openxmlformats.org/officeDocument/2006/relationships/tags" Target="../tags/tag16.xml"/><Relationship Id="rId6" Type="http://schemas.openxmlformats.org/officeDocument/2006/relationships/hyperlink" Target="https://doi.org/10.1016/j.caeai.2020.100001" TargetMode="External"/><Relationship Id="rId5" Type="http://schemas.openxmlformats.org/officeDocument/2006/relationships/hyperlink" Target="https://doi.org/10.1145/3236009" TargetMode="Externa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xml"/><Relationship Id="rId5" Type="http://schemas.openxmlformats.org/officeDocument/2006/relationships/image" Target="../media/image2.pn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3.xml"/><Relationship Id="rId7" Type="http://schemas.openxmlformats.org/officeDocument/2006/relationships/image" Target="../media/image6.png"/><Relationship Id="rId2" Type="http://schemas.openxmlformats.org/officeDocument/2006/relationships/slideLayout" Target="../slideLayouts/slideLayout5.xml"/><Relationship Id="rId1" Type="http://schemas.openxmlformats.org/officeDocument/2006/relationships/tags" Target="../tags/tag2.xml"/><Relationship Id="rId6" Type="http://schemas.openxmlformats.org/officeDocument/2006/relationships/image" Target="../media/image5.png"/><Relationship Id="rId5" Type="http://schemas.openxmlformats.org/officeDocument/2006/relationships/image" Target="../media/image2.png"/><Relationship Id="rId4" Type="http://schemas.openxmlformats.org/officeDocument/2006/relationships/image" Target="../media/image4.jpeg"/><Relationship Id="rId9"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tags" Target="../tags/tag3.xml"/><Relationship Id="rId5" Type="http://schemas.openxmlformats.org/officeDocument/2006/relationships/image" Target="../media/image2.png"/><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5.xml"/><Relationship Id="rId1" Type="http://schemas.openxmlformats.org/officeDocument/2006/relationships/tags" Target="../tags/tag4.xml"/><Relationship Id="rId6" Type="http://schemas.openxmlformats.org/officeDocument/2006/relationships/image" Target="../media/image11.jpeg"/><Relationship Id="rId5" Type="http://schemas.openxmlformats.org/officeDocument/2006/relationships/image" Target="../media/image2.png"/><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tags" Target="../tags/tag5.xml"/><Relationship Id="rId5" Type="http://schemas.openxmlformats.org/officeDocument/2006/relationships/image" Target="../media/image2.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tags" Target="../tags/tag6.xml"/><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xml"/><Relationship Id="rId1" Type="http://schemas.openxmlformats.org/officeDocument/2006/relationships/tags" Target="../tags/tag7.xml"/><Relationship Id="rId5" Type="http://schemas.openxmlformats.org/officeDocument/2006/relationships/image" Target="../media/image2.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5.xml"/><Relationship Id="rId1" Type="http://schemas.openxmlformats.org/officeDocument/2006/relationships/tags" Target="../tags/tag8.xml"/><Relationship Id="rId6" Type="http://schemas.openxmlformats.org/officeDocument/2006/relationships/image" Target="../media/image16.png"/><Relationship Id="rId5" Type="http://schemas.openxmlformats.org/officeDocument/2006/relationships/image" Target="../media/image2.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52" name="Rectangle 1051">
            <a:extLst>
              <a:ext uri="{FF2B5EF4-FFF2-40B4-BE49-F238E27FC236}">
                <a16:creationId xmlns:a16="http://schemas.microsoft.com/office/drawing/2014/main" id="{D2E2F6D9-F9F0-47A2-A074-0A6B79B647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4" name="Rectangle 1053">
            <a:extLst>
              <a:ext uri="{FF2B5EF4-FFF2-40B4-BE49-F238E27FC236}">
                <a16:creationId xmlns:a16="http://schemas.microsoft.com/office/drawing/2014/main" id="{265DF4B1-F551-4918-A8AC-57E79CC4F0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85000"/>
              <a:lumOff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4" name="Picture 10" descr="AI-Powered APIs and API-Enabled AI: A Symbiotic Evolution Driving Mutual  Innovation - Cisco Blogs">
            <a:extLst>
              <a:ext uri="{FF2B5EF4-FFF2-40B4-BE49-F238E27FC236}">
                <a16:creationId xmlns:a16="http://schemas.microsoft.com/office/drawing/2014/main" id="{7B9055CB-D6CB-C19D-3731-4F22741C982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425" b="15945"/>
          <a:stretch>
            <a:fillRect/>
          </a:stretch>
        </p:blipFill>
        <p:spPr bwMode="auto">
          <a:xfrm>
            <a:off x="-13280" y="0"/>
            <a:ext cx="12218559" cy="6858000"/>
          </a:xfrm>
          <a:prstGeom prst="rect">
            <a:avLst/>
          </a:prstGeom>
          <a:noFill/>
          <a:extLst>
            <a:ext uri="{909E8E84-426E-40DD-AFC4-6F175D3DCCD1}">
              <a14:hiddenFill xmlns:a14="http://schemas.microsoft.com/office/drawing/2010/main">
                <a:solidFill>
                  <a:srgbClr val="FFFFFF"/>
                </a:solidFill>
              </a14:hiddenFill>
            </a:ext>
          </a:extLst>
        </p:spPr>
      </p:pic>
      <p:cxnSp>
        <p:nvCxnSpPr>
          <p:cNvPr id="1056" name="Straight Connector 1055">
            <a:extLst>
              <a:ext uri="{FF2B5EF4-FFF2-40B4-BE49-F238E27FC236}">
                <a16:creationId xmlns:a16="http://schemas.microsoft.com/office/drawing/2014/main" id="{20EEADAF-D8D3-450B-A46D-DE8E54173E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03152406-2B04-9152-210F-5CECED2FF351}"/>
              </a:ext>
            </a:extLst>
          </p:cNvPr>
          <p:cNvSpPr/>
          <p:nvPr/>
        </p:nvSpPr>
        <p:spPr>
          <a:xfrm>
            <a:off x="19919" y="6380"/>
            <a:ext cx="12192000" cy="6858000"/>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EFA45D0-4BEB-1A4A-BD5B-32DE00446082}"/>
              </a:ext>
            </a:extLst>
          </p:cNvPr>
          <p:cNvSpPr/>
          <p:nvPr/>
        </p:nvSpPr>
        <p:spPr>
          <a:xfrm>
            <a:off x="19919" y="0"/>
            <a:ext cx="12185360" cy="6864380"/>
          </a:xfrm>
          <a:prstGeom prst="rect">
            <a:avLst/>
          </a:prstGeom>
          <a:solidFill>
            <a:srgbClr val="000000">
              <a:alpha val="74118"/>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FA1859B-24C7-7F98-D3CB-EE12A377FA49}"/>
              </a:ext>
            </a:extLst>
          </p:cNvPr>
          <p:cNvSpPr/>
          <p:nvPr/>
        </p:nvSpPr>
        <p:spPr>
          <a:xfrm>
            <a:off x="446901" y="3949700"/>
            <a:ext cx="11298198" cy="1962533"/>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2" name="Title 1"/>
          <p:cNvSpPr>
            <a:spLocks noGrp="1"/>
          </p:cNvSpPr>
          <p:nvPr>
            <p:ph type="ctrTitle"/>
          </p:nvPr>
        </p:nvSpPr>
        <p:spPr>
          <a:xfrm>
            <a:off x="772137" y="4449448"/>
            <a:ext cx="4223108" cy="963035"/>
          </a:xfrm>
        </p:spPr>
        <p:txBody>
          <a:bodyPr>
            <a:noAutofit/>
          </a:bodyPr>
          <a:lstStyle/>
          <a:p>
            <a:r>
              <a:rPr lang="en-US" sz="1600" b="1">
                <a:solidFill>
                  <a:schemeClr val="bg1"/>
                </a:solidFill>
                <a:latin typeface="+mn-lt"/>
                <a:cs typeface="Calibri" panose="020F0502020204030204" pitchFamily="34" charset="0"/>
              </a:rPr>
              <a:t>SYSTEM SOLUTION | ASSESSMENT 3</a:t>
            </a:r>
            <a:br>
              <a:rPr lang="en-US" sz="1600" b="1">
                <a:solidFill>
                  <a:schemeClr val="bg1"/>
                </a:solidFill>
                <a:latin typeface="+mn-lt"/>
                <a:cs typeface="Calibri" panose="020F0502020204030204" pitchFamily="34" charset="0"/>
              </a:rPr>
            </a:br>
            <a:r>
              <a:rPr lang="en-US" sz="1600" b="1">
                <a:solidFill>
                  <a:schemeClr val="bg1"/>
                </a:solidFill>
                <a:latin typeface="+mn-lt"/>
                <a:cs typeface="Calibri" panose="020F0502020204030204" pitchFamily="34" charset="0"/>
              </a:rPr>
              <a:t>Human-Centred Design</a:t>
            </a:r>
            <a:br>
              <a:rPr lang="en-US" sz="1600" b="1">
                <a:solidFill>
                  <a:schemeClr val="bg1"/>
                </a:solidFill>
                <a:latin typeface="+mn-lt"/>
                <a:cs typeface="Calibri" panose="020F0502020204030204" pitchFamily="34" charset="0"/>
              </a:rPr>
            </a:br>
            <a:r>
              <a:rPr lang="en-US" sz="1600" b="1">
                <a:solidFill>
                  <a:schemeClr val="bg1"/>
                </a:solidFill>
                <a:latin typeface="+mn-lt"/>
                <a:cs typeface="Calibri" panose="020F0502020204030204" pitchFamily="34" charset="0"/>
              </a:rPr>
              <a:t>Prof Dr. Omid Haas</a:t>
            </a:r>
            <a:endParaRPr lang="en-US" sz="2000" b="1">
              <a:solidFill>
                <a:schemeClr val="bg1"/>
              </a:solidFill>
              <a:latin typeface="+mn-lt"/>
              <a:cs typeface="Calibri" panose="020F0502020204030204" pitchFamily="34" charset="0"/>
            </a:endParaRPr>
          </a:p>
        </p:txBody>
      </p:sp>
      <p:sp>
        <p:nvSpPr>
          <p:cNvPr id="3" name="Subtitle 2"/>
          <p:cNvSpPr>
            <a:spLocks noGrp="1"/>
          </p:cNvSpPr>
          <p:nvPr>
            <p:ph type="subTitle" idx="1"/>
          </p:nvPr>
        </p:nvSpPr>
        <p:spPr>
          <a:xfrm>
            <a:off x="5130188" y="4149360"/>
            <a:ext cx="6774451" cy="1499273"/>
          </a:xfrm>
        </p:spPr>
        <p:txBody>
          <a:bodyPr vert="horz" lIns="91440" tIns="45720" rIns="91440" bIns="45720" rtlCol="0" anchor="b">
            <a:noAutofit/>
          </a:bodyPr>
          <a:lstStyle/>
          <a:p>
            <a:pPr>
              <a:lnSpc>
                <a:spcPct val="100000"/>
              </a:lnSpc>
            </a:pPr>
            <a:r>
              <a:rPr lang="en-US" sz="1600" b="1">
                <a:solidFill>
                  <a:schemeClr val="bg1"/>
                </a:solidFill>
                <a:cs typeface="Calibri" panose="020F0502020204030204" pitchFamily="34" charset="0"/>
              </a:rPr>
              <a:t>Group #2</a:t>
            </a:r>
          </a:p>
          <a:p>
            <a:pPr>
              <a:lnSpc>
                <a:spcPct val="100000"/>
              </a:lnSpc>
            </a:pPr>
            <a:r>
              <a:rPr lang="en-US" sz="1600" b="1">
                <a:solidFill>
                  <a:schemeClr val="bg1"/>
                </a:solidFill>
                <a:cs typeface="Calibri" panose="020F0502020204030204" pitchFamily="34" charset="0"/>
              </a:rPr>
              <a:t>Luis </a:t>
            </a:r>
            <a:r>
              <a:rPr lang="en-US" sz="1600">
                <a:solidFill>
                  <a:schemeClr val="bg1"/>
                </a:solidFill>
                <a:cs typeface="Calibri" panose="020F0502020204030204" pitchFamily="34" charset="0"/>
              </a:rPr>
              <a:t>G. B. A. </a:t>
            </a:r>
            <a:r>
              <a:rPr lang="en-US" sz="1600" b="1">
                <a:solidFill>
                  <a:schemeClr val="bg1"/>
                </a:solidFill>
                <a:cs typeface="Calibri" panose="020F0502020204030204" pitchFamily="34" charset="0"/>
              </a:rPr>
              <a:t>Faria – </a:t>
            </a:r>
            <a:r>
              <a:rPr lang="en-US" sz="1600">
                <a:solidFill>
                  <a:schemeClr val="bg1"/>
                </a:solidFill>
                <a:cs typeface="Calibri" panose="020F0502020204030204" pitchFamily="34" charset="0"/>
              </a:rPr>
              <a:t>ID A00187785 </a:t>
            </a:r>
            <a:r>
              <a:rPr lang="en-US" sz="1600" b="1">
                <a:solidFill>
                  <a:schemeClr val="bg1"/>
                </a:solidFill>
                <a:cs typeface="Calibri" panose="020F0502020204030204" pitchFamily="34" charset="0"/>
              </a:rPr>
              <a:t>[Technical Architecture]</a:t>
            </a:r>
          </a:p>
          <a:p>
            <a:pPr>
              <a:lnSpc>
                <a:spcPct val="100000"/>
              </a:lnSpc>
            </a:pPr>
            <a:r>
              <a:rPr lang="en-US" sz="1600" b="1">
                <a:solidFill>
                  <a:schemeClr val="bg1"/>
                </a:solidFill>
                <a:cs typeface="Calibri" panose="020F0502020204030204" pitchFamily="34" charset="0"/>
              </a:rPr>
              <a:t>Julio </a:t>
            </a:r>
            <a:r>
              <a:rPr lang="en-US" sz="1600">
                <a:solidFill>
                  <a:schemeClr val="bg1"/>
                </a:solidFill>
                <a:cs typeface="Calibri" panose="020F0502020204030204" pitchFamily="34" charset="0"/>
              </a:rPr>
              <a:t>Ibanez</a:t>
            </a:r>
            <a:r>
              <a:rPr lang="en-US" sz="1600" b="1">
                <a:solidFill>
                  <a:schemeClr val="bg1"/>
                </a:solidFill>
                <a:cs typeface="Calibri" panose="020F0502020204030204" pitchFamily="34" charset="0"/>
              </a:rPr>
              <a:t> Bertrand – </a:t>
            </a:r>
            <a:r>
              <a:rPr lang="en-US" sz="1600">
                <a:solidFill>
                  <a:schemeClr val="bg1"/>
                </a:solidFill>
                <a:cs typeface="Calibri" panose="020F0502020204030204" pitchFamily="34" charset="0"/>
              </a:rPr>
              <a:t>ID A00119197 </a:t>
            </a:r>
            <a:r>
              <a:rPr lang="en-US" sz="1600" b="1">
                <a:solidFill>
                  <a:schemeClr val="bg1"/>
                </a:solidFill>
                <a:cs typeface="Calibri" panose="020F0502020204030204" pitchFamily="34" charset="0"/>
              </a:rPr>
              <a:t>[Ethical Frameworks]</a:t>
            </a:r>
          </a:p>
          <a:p>
            <a:pPr>
              <a:lnSpc>
                <a:spcPct val="100000"/>
              </a:lnSpc>
            </a:pPr>
            <a:r>
              <a:rPr lang="en-US" sz="1600" b="1">
                <a:solidFill>
                  <a:schemeClr val="bg1"/>
                </a:solidFill>
                <a:cs typeface="Calibri" panose="020F0502020204030204" pitchFamily="34" charset="0"/>
              </a:rPr>
              <a:t>Tamarra Berryman – </a:t>
            </a:r>
            <a:r>
              <a:rPr lang="en-US" sz="1600">
                <a:solidFill>
                  <a:schemeClr val="bg1"/>
                </a:solidFill>
                <a:cs typeface="Calibri" panose="020F0502020204030204" pitchFamily="34" charset="0"/>
              </a:rPr>
              <a:t>ID A00205009 </a:t>
            </a:r>
            <a:r>
              <a:rPr lang="en-US" sz="1600" b="1">
                <a:solidFill>
                  <a:schemeClr val="bg1"/>
                </a:solidFill>
                <a:cs typeface="Calibri" panose="020F0502020204030204" pitchFamily="34" charset="0"/>
              </a:rPr>
              <a:t>[HCD Integration &amp; Social Impact]</a:t>
            </a:r>
          </a:p>
        </p:txBody>
      </p:sp>
      <p:sp>
        <p:nvSpPr>
          <p:cNvPr id="4" name="TextBox 3">
            <a:extLst>
              <a:ext uri="{FF2B5EF4-FFF2-40B4-BE49-F238E27FC236}">
                <a16:creationId xmlns:a16="http://schemas.microsoft.com/office/drawing/2014/main" id="{FDFA7686-4BF2-61C2-E282-B6A0E668AC77}"/>
              </a:ext>
            </a:extLst>
          </p:cNvPr>
          <p:cNvSpPr txBox="1"/>
          <p:nvPr/>
        </p:nvSpPr>
        <p:spPr>
          <a:xfrm>
            <a:off x="446901" y="1128007"/>
            <a:ext cx="1145773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rgbClr val="EE6F00"/>
                </a:solidFill>
              </a:rPr>
              <a:t>I</a:t>
            </a:r>
            <a:r>
              <a:rPr lang="en-US" sz="3200" b="1" dirty="0">
                <a:solidFill>
                  <a:schemeClr val="bg1"/>
                </a:solidFill>
              </a:rPr>
              <a:t>NTELLIGENT</a:t>
            </a:r>
            <a:r>
              <a:rPr lang="en-US" sz="4000" b="1" dirty="0">
                <a:solidFill>
                  <a:schemeClr val="bg1"/>
                </a:solidFill>
              </a:rPr>
              <a:t> </a:t>
            </a:r>
            <a:r>
              <a:rPr lang="en-US" sz="4000" b="1" dirty="0">
                <a:solidFill>
                  <a:srgbClr val="EE6F00"/>
                </a:solidFill>
              </a:rPr>
              <a:t>R</a:t>
            </a:r>
            <a:r>
              <a:rPr lang="en-US" sz="3200" b="1" dirty="0">
                <a:solidFill>
                  <a:schemeClr val="bg1"/>
                </a:solidFill>
              </a:rPr>
              <a:t>ATE </a:t>
            </a:r>
            <a:r>
              <a:rPr lang="en-US" sz="4800" b="1" dirty="0">
                <a:solidFill>
                  <a:srgbClr val="EE6F00"/>
                </a:solidFill>
              </a:rPr>
              <a:t>L</a:t>
            </a:r>
            <a:r>
              <a:rPr lang="en-US" sz="3200" b="1" dirty="0">
                <a:solidFill>
                  <a:schemeClr val="bg1"/>
                </a:solidFill>
              </a:rPr>
              <a:t>IMITING</a:t>
            </a:r>
            <a:r>
              <a:rPr lang="en-US" sz="4000" b="1" dirty="0">
                <a:solidFill>
                  <a:schemeClr val="bg1"/>
                </a:solidFill>
              </a:rPr>
              <a:t> </a:t>
            </a:r>
            <a:r>
              <a:rPr lang="en-US" sz="4000" b="1" dirty="0">
                <a:solidFill>
                  <a:srgbClr val="EE6F00"/>
                </a:solidFill>
              </a:rPr>
              <a:t>S</a:t>
            </a:r>
            <a:r>
              <a:rPr lang="en-US" sz="3200" b="1" dirty="0">
                <a:solidFill>
                  <a:schemeClr val="bg1"/>
                </a:solidFill>
              </a:rPr>
              <a:t>YSTEM</a:t>
            </a:r>
            <a:endParaRPr lang="en-US" sz="1200" b="1" dirty="0">
              <a:solidFill>
                <a:schemeClr val="bg1"/>
              </a:solidFill>
              <a:cs typeface="Segoe UI"/>
            </a:endParaRPr>
          </a:p>
        </p:txBody>
      </p:sp>
      <p:sp>
        <p:nvSpPr>
          <p:cNvPr id="10" name="TextBox 9">
            <a:extLst>
              <a:ext uri="{FF2B5EF4-FFF2-40B4-BE49-F238E27FC236}">
                <a16:creationId xmlns:a16="http://schemas.microsoft.com/office/drawing/2014/main" id="{0B8E8FCC-BB84-6621-3648-E135FED48C51}"/>
              </a:ext>
            </a:extLst>
          </p:cNvPr>
          <p:cNvSpPr txBox="1"/>
          <p:nvPr/>
        </p:nvSpPr>
        <p:spPr>
          <a:xfrm>
            <a:off x="2791326" y="180474"/>
            <a:ext cx="184731" cy="369332"/>
          </a:xfrm>
          <a:prstGeom prst="rect">
            <a:avLst/>
          </a:prstGeom>
          <a:noFill/>
        </p:spPr>
        <p:txBody>
          <a:bodyPr wrap="none" rtlCol="0">
            <a:spAutoFit/>
          </a:bodyPr>
          <a:lstStyle/>
          <a:p>
            <a:endParaRPr lang="en-US"/>
          </a:p>
        </p:txBody>
      </p:sp>
      <p:sp>
        <p:nvSpPr>
          <p:cNvPr id="12" name="TextBox 11">
            <a:extLst>
              <a:ext uri="{FF2B5EF4-FFF2-40B4-BE49-F238E27FC236}">
                <a16:creationId xmlns:a16="http://schemas.microsoft.com/office/drawing/2014/main" id="{8E8F0F20-248E-7EB9-F0C6-89D0A378E810}"/>
              </a:ext>
            </a:extLst>
          </p:cNvPr>
          <p:cNvSpPr txBox="1"/>
          <p:nvPr/>
        </p:nvSpPr>
        <p:spPr>
          <a:xfrm>
            <a:off x="446901" y="1894699"/>
            <a:ext cx="1129819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i="1" dirty="0">
                <a:solidFill>
                  <a:schemeClr val="bg1"/>
                </a:solidFill>
                <a:cs typeface="Segoe UI"/>
              </a:rPr>
              <a:t>Restoring Human Agency in Autonomous AI Systems </a:t>
            </a:r>
            <a:endParaRPr lang="en-US" sz="900" b="1" i="1" dirty="0">
              <a:solidFill>
                <a:schemeClr val="bg1"/>
              </a:solidFill>
              <a:cs typeface="Segoe UI"/>
            </a:endParaRPr>
          </a:p>
        </p:txBody>
      </p:sp>
      <p:pic>
        <p:nvPicPr>
          <p:cNvPr id="6" name="Picture 5" descr="Torrens University Australia research repository - Browse">
            <a:extLst>
              <a:ext uri="{FF2B5EF4-FFF2-40B4-BE49-F238E27FC236}">
                <a16:creationId xmlns:a16="http://schemas.microsoft.com/office/drawing/2014/main" id="{570C4B40-A618-2611-2876-271C25752E3F}"/>
              </a:ext>
            </a:extLst>
          </p:cNvPr>
          <p:cNvPicPr>
            <a:picLocks noChangeAspect="1"/>
          </p:cNvPicPr>
          <p:nvPr/>
        </p:nvPicPr>
        <p:blipFill>
          <a:blip r:embed="rId4"/>
          <a:stretch>
            <a:fillRect/>
          </a:stretch>
        </p:blipFill>
        <p:spPr>
          <a:xfrm>
            <a:off x="446901" y="5918613"/>
            <a:ext cx="1397369" cy="749586"/>
          </a:xfrm>
          <a:prstGeom prst="rect">
            <a:avLst/>
          </a:prstGeom>
        </p:spPr>
      </p:pic>
      <p:sp>
        <p:nvSpPr>
          <p:cNvPr id="19" name="Subtitle 2">
            <a:extLst>
              <a:ext uri="{FF2B5EF4-FFF2-40B4-BE49-F238E27FC236}">
                <a16:creationId xmlns:a16="http://schemas.microsoft.com/office/drawing/2014/main" id="{9973936B-6EEB-33EE-5ABD-71C0C1C9D3C9}"/>
              </a:ext>
            </a:extLst>
          </p:cNvPr>
          <p:cNvSpPr txBox="1">
            <a:spLocks/>
          </p:cNvSpPr>
          <p:nvPr/>
        </p:nvSpPr>
        <p:spPr>
          <a:xfrm>
            <a:off x="10081398" y="6117421"/>
            <a:ext cx="1663701" cy="351970"/>
          </a:xfrm>
          <a:prstGeom prst="rect">
            <a:avLst/>
          </a:prstGeom>
        </p:spPr>
        <p:txBody>
          <a:bodyPr vert="horz" lIns="91440" tIns="45720" rIns="91440" bIns="45720" rtlCol="0" anchor="b">
            <a:noAutofit/>
          </a:bodyPr>
          <a:lst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1600" b="1">
                <a:solidFill>
                  <a:schemeClr val="bg1"/>
                </a:solidFill>
                <a:cs typeface="Calibri" panose="020F0502020204030204" pitchFamily="34" charset="0"/>
              </a:rPr>
              <a:t>December, 2025</a:t>
            </a:r>
          </a:p>
        </p:txBody>
      </p:sp>
      <p:sp>
        <p:nvSpPr>
          <p:cNvPr id="20" name="Rectangle 19">
            <a:extLst>
              <a:ext uri="{FF2B5EF4-FFF2-40B4-BE49-F238E27FC236}">
                <a16:creationId xmlns:a16="http://schemas.microsoft.com/office/drawing/2014/main" id="{45113F1A-CD45-890B-7EEE-350B06F92843}"/>
              </a:ext>
            </a:extLst>
          </p:cNvPr>
          <p:cNvSpPr/>
          <p:nvPr/>
        </p:nvSpPr>
        <p:spPr>
          <a:xfrm>
            <a:off x="-29879" y="170489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000" advTm="41808"/>
    </mc:Choice>
    <mc:Fallback xmlns="">
      <p:transition spd="slow" advTm="41808"/>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4"/>
          <a:stretch>
            <a:fillRect t="-18000" b="-18000"/>
          </a:stretch>
        </a:blipFill>
        <a:effectLst/>
      </p:bgPr>
    </p:bg>
    <p:spTree>
      <p:nvGrpSpPr>
        <p:cNvPr id="1" name="">
          <a:extLst>
            <a:ext uri="{FF2B5EF4-FFF2-40B4-BE49-F238E27FC236}">
              <a16:creationId xmlns:a16="http://schemas.microsoft.com/office/drawing/2014/main" id="{E92BF08B-0A48-FAB7-655D-A2920F4034A2}"/>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6FC79E40-EF99-29B3-DCEA-4C0F6E2321E7}"/>
              </a:ext>
            </a:extLst>
          </p:cNvPr>
          <p:cNvSpPr/>
          <p:nvPr/>
        </p:nvSpPr>
        <p:spPr>
          <a:xfrm>
            <a:off x="-1" y="0"/>
            <a:ext cx="12246128" cy="6933333"/>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p>
        </p:txBody>
      </p:sp>
      <p:sp>
        <p:nvSpPr>
          <p:cNvPr id="4" name="Rectangle 3">
            <a:extLst>
              <a:ext uri="{FF2B5EF4-FFF2-40B4-BE49-F238E27FC236}">
                <a16:creationId xmlns:a16="http://schemas.microsoft.com/office/drawing/2014/main" id="{C6487D96-C509-38B2-158A-07DCE42FB13D}"/>
              </a:ext>
            </a:extLst>
          </p:cNvPr>
          <p:cNvSpPr/>
          <p:nvPr/>
        </p:nvSpPr>
        <p:spPr>
          <a:xfrm rot="10800000">
            <a:off x="594560" y="2075259"/>
            <a:ext cx="9203530" cy="4300273"/>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pic>
        <p:nvPicPr>
          <p:cNvPr id="10" name="Picture 9" descr="Torrens University Australia research repository - Browse">
            <a:extLst>
              <a:ext uri="{FF2B5EF4-FFF2-40B4-BE49-F238E27FC236}">
                <a16:creationId xmlns:a16="http://schemas.microsoft.com/office/drawing/2014/main" id="{7A8746DD-CF7F-31EC-A585-CA9375B08705}"/>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8" name="Rectangle 7">
            <a:extLst>
              <a:ext uri="{FF2B5EF4-FFF2-40B4-BE49-F238E27FC236}">
                <a16:creationId xmlns:a16="http://schemas.microsoft.com/office/drawing/2014/main" id="{BFE86929-CED2-9E7F-1C5E-D127D5B489DF}"/>
              </a:ext>
            </a:extLst>
          </p:cNvPr>
          <p:cNvSpPr/>
          <p:nvPr/>
        </p:nvSpPr>
        <p:spPr>
          <a:xfrm rot="10800000">
            <a:off x="578065" y="2075259"/>
            <a:ext cx="9203529" cy="4300274"/>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2" name="TextBox 1">
            <a:extLst>
              <a:ext uri="{FF2B5EF4-FFF2-40B4-BE49-F238E27FC236}">
                <a16:creationId xmlns:a16="http://schemas.microsoft.com/office/drawing/2014/main" id="{A548E978-A23C-2AC4-29BB-167E328CDADE}"/>
              </a:ext>
            </a:extLst>
          </p:cNvPr>
          <p:cNvSpPr txBox="1"/>
          <p:nvPr/>
        </p:nvSpPr>
        <p:spPr>
          <a:xfrm>
            <a:off x="790466" y="2455681"/>
            <a:ext cx="9007624" cy="3539430"/>
          </a:xfrm>
          <a:prstGeom prst="rect">
            <a:avLst/>
          </a:prstGeom>
          <a:noFill/>
        </p:spPr>
        <p:txBody>
          <a:bodyPr wrap="square" lIns="91440" tIns="45720" rIns="91440" bIns="45720" anchor="t">
            <a:spAutoFit/>
          </a:bodyPr>
          <a:lstStyle/>
          <a:p>
            <a:pPr>
              <a:buFont typeface="Arial" panose="020B0604020202020204" pitchFamily="34" charset="0"/>
              <a:buChar char="•"/>
            </a:pPr>
            <a:r>
              <a:rPr lang="en-US" sz="2800" dirty="0">
                <a:solidFill>
                  <a:srgbClr val="FFFFFF"/>
                </a:solidFill>
                <a:ea typeface="+mn-lt"/>
                <a:cs typeface="+mn-lt"/>
              </a:rPr>
              <a:t> Transparency: follows XAI principles (Guidotti et al., 2018; Miller, 2019).</a:t>
            </a:r>
          </a:p>
          <a:p>
            <a:pPr>
              <a:buFont typeface="Arial" panose="020B0604020202020204" pitchFamily="34" charset="0"/>
              <a:buChar char="•"/>
            </a:pPr>
            <a:r>
              <a:rPr lang="en-US" sz="2800" dirty="0">
                <a:solidFill>
                  <a:srgbClr val="FFFFFF"/>
                </a:solidFill>
                <a:ea typeface="+mn-lt"/>
                <a:cs typeface="+mn-lt"/>
              </a:rPr>
              <a:t> Fairness perception: procedural transparency improves perceived fairness (Binns et al., 2018). </a:t>
            </a:r>
          </a:p>
          <a:p>
            <a:pPr>
              <a:buFont typeface="Arial" panose="020B0604020202020204" pitchFamily="34" charset="0"/>
              <a:buChar char="•"/>
            </a:pPr>
            <a:r>
              <a:rPr lang="en-US" sz="2800" dirty="0">
                <a:solidFill>
                  <a:srgbClr val="FFFFFF"/>
                </a:solidFill>
                <a:ea typeface="+mn-lt"/>
                <a:cs typeface="+mn-lt"/>
              </a:rPr>
              <a:t> Trust: contrastive explanations boost trust in autonomous systems. </a:t>
            </a:r>
          </a:p>
          <a:p>
            <a:pPr>
              <a:buFont typeface="Arial" panose="020B0604020202020204" pitchFamily="34" charset="0"/>
              <a:buChar char="•"/>
            </a:pPr>
            <a:r>
              <a:rPr lang="en-US" sz="2800" dirty="0">
                <a:solidFill>
                  <a:srgbClr val="FFFFFF"/>
                </a:solidFill>
                <a:ea typeface="+mn-lt"/>
                <a:cs typeface="+mn-lt"/>
              </a:rPr>
              <a:t> User agency: override + appeal flows enhance control &amp; reduce automation bias.</a:t>
            </a:r>
          </a:p>
        </p:txBody>
      </p:sp>
      <p:sp>
        <p:nvSpPr>
          <p:cNvPr id="5" name="Rectangle 4">
            <a:extLst>
              <a:ext uri="{FF2B5EF4-FFF2-40B4-BE49-F238E27FC236}">
                <a16:creationId xmlns:a16="http://schemas.microsoft.com/office/drawing/2014/main" id="{D0A43391-2C4C-4676-097A-4BF6C33D5931}"/>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7" name="TextBox 6">
            <a:extLst>
              <a:ext uri="{FF2B5EF4-FFF2-40B4-BE49-F238E27FC236}">
                <a16:creationId xmlns:a16="http://schemas.microsoft.com/office/drawing/2014/main" id="{972C8423-66BA-4AE8-B50B-7F2601598608}"/>
              </a:ext>
            </a:extLst>
          </p:cNvPr>
          <p:cNvSpPr txBox="1"/>
          <p:nvPr/>
        </p:nvSpPr>
        <p:spPr>
          <a:xfrm>
            <a:off x="421462" y="482467"/>
            <a:ext cx="9516795"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rPr>
              <a:t>P</a:t>
            </a:r>
            <a:r>
              <a:rPr lang="en-US" sz="3200" b="1" dirty="0">
                <a:solidFill>
                  <a:schemeClr val="bg1"/>
                </a:solidFill>
              </a:rPr>
              <a:t>REDICTING EFFECTIVENESS USING HCI AND XAI RESEARCH</a:t>
            </a:r>
            <a:endParaRPr lang="en-US" sz="3200" b="1" dirty="0">
              <a:solidFill>
                <a:schemeClr val="bg1"/>
              </a:solidFill>
              <a:cs typeface="Segoe UI"/>
            </a:endParaRPr>
          </a:p>
        </p:txBody>
      </p:sp>
    </p:spTree>
    <p:custDataLst>
      <p:tags r:id="rId1"/>
    </p:custDataLst>
    <p:extLst>
      <p:ext uri="{BB962C8B-B14F-4D97-AF65-F5344CB8AC3E}">
        <p14:creationId xmlns:p14="http://schemas.microsoft.com/office/powerpoint/2010/main" val="4205515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a:extLst>
            <a:ext uri="{FF2B5EF4-FFF2-40B4-BE49-F238E27FC236}">
              <a16:creationId xmlns:a16="http://schemas.microsoft.com/office/drawing/2014/main" id="{1E782904-894E-EAF2-7E96-2992FBC200FD}"/>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AA5607C8-BE53-91B2-2781-943AC6DB7C35}"/>
              </a:ext>
            </a:extLst>
          </p:cNvPr>
          <p:cNvSpPr/>
          <p:nvPr/>
        </p:nvSpPr>
        <p:spPr>
          <a:xfrm>
            <a:off x="-1" y="0"/>
            <a:ext cx="12246128" cy="6933333"/>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sz="1600"/>
          </a:p>
        </p:txBody>
      </p:sp>
      <p:pic>
        <p:nvPicPr>
          <p:cNvPr id="10" name="Picture 9" descr="Torrens University Australia research repository - Browse">
            <a:extLst>
              <a:ext uri="{FF2B5EF4-FFF2-40B4-BE49-F238E27FC236}">
                <a16:creationId xmlns:a16="http://schemas.microsoft.com/office/drawing/2014/main" id="{F148D21B-F67D-1F1F-1950-0FB0A68BE1DB}"/>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3" name="Rectangle 2">
            <a:extLst>
              <a:ext uri="{FF2B5EF4-FFF2-40B4-BE49-F238E27FC236}">
                <a16:creationId xmlns:a16="http://schemas.microsoft.com/office/drawing/2014/main" id="{CA7EBC0F-CD17-A833-14F8-53DFAB492475}"/>
              </a:ext>
            </a:extLst>
          </p:cNvPr>
          <p:cNvSpPr/>
          <p:nvPr/>
        </p:nvSpPr>
        <p:spPr>
          <a:xfrm rot="10800000">
            <a:off x="578068" y="1430373"/>
            <a:ext cx="9343697" cy="2294359"/>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5" name="Rectangle 4">
            <a:extLst>
              <a:ext uri="{FF2B5EF4-FFF2-40B4-BE49-F238E27FC236}">
                <a16:creationId xmlns:a16="http://schemas.microsoft.com/office/drawing/2014/main" id="{6CC8F712-BD7A-3245-1245-474B628BDBD4}"/>
              </a:ext>
            </a:extLst>
          </p:cNvPr>
          <p:cNvSpPr/>
          <p:nvPr/>
        </p:nvSpPr>
        <p:spPr>
          <a:xfrm rot="10800000">
            <a:off x="578068" y="3841642"/>
            <a:ext cx="9343697" cy="2294359"/>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2" name="TextBox 1">
            <a:extLst>
              <a:ext uri="{FF2B5EF4-FFF2-40B4-BE49-F238E27FC236}">
                <a16:creationId xmlns:a16="http://schemas.microsoft.com/office/drawing/2014/main" id="{1BF174F8-B04C-EF79-BB9C-5798DD0CDEE5}"/>
              </a:ext>
            </a:extLst>
          </p:cNvPr>
          <p:cNvSpPr txBox="1"/>
          <p:nvPr/>
        </p:nvSpPr>
        <p:spPr>
          <a:xfrm>
            <a:off x="734938" y="1584009"/>
            <a:ext cx="10722124" cy="4524315"/>
          </a:xfrm>
          <a:prstGeom prst="rect">
            <a:avLst/>
          </a:prstGeom>
          <a:noFill/>
        </p:spPr>
        <p:txBody>
          <a:bodyPr wrap="square" lIns="91440" tIns="45720" rIns="91440" bIns="45720" anchor="t">
            <a:spAutoFit/>
          </a:bodyPr>
          <a:lstStyle/>
          <a:p>
            <a:r>
              <a:rPr lang="en-US" sz="2400" b="1" dirty="0">
                <a:solidFill>
                  <a:srgbClr val="FFFFFF"/>
                </a:solidFill>
                <a:ea typeface="+mn-lt"/>
                <a:cs typeface="+mn-lt"/>
              </a:rPr>
              <a:t>Load Testing (50,000 Concurrent Agents): </a:t>
            </a:r>
          </a:p>
          <a:p>
            <a:pPr marL="457200" indent="-457200">
              <a:buFont typeface="Arial" panose="020B0604020202020204" pitchFamily="34" charset="0"/>
              <a:buChar char="•"/>
            </a:pPr>
            <a:r>
              <a:rPr lang="en-US" sz="2400" dirty="0">
                <a:solidFill>
                  <a:srgbClr val="FFFFFF"/>
                </a:solidFill>
                <a:ea typeface="+mn-lt"/>
                <a:cs typeface="+mn-lt"/>
              </a:rPr>
              <a:t>Latency Overhead: 42ms median (target: &lt;50ms) </a:t>
            </a:r>
          </a:p>
          <a:p>
            <a:pPr marL="457200" indent="-457200">
              <a:buFont typeface="Arial" panose="020B0604020202020204" pitchFamily="34" charset="0"/>
              <a:buChar char="•"/>
            </a:pPr>
            <a:r>
              <a:rPr lang="en-US" sz="2400" dirty="0">
                <a:solidFill>
                  <a:srgbClr val="FFFFFF"/>
                </a:solidFill>
                <a:ea typeface="+mn-lt"/>
                <a:cs typeface="+mn-lt"/>
              </a:rPr>
              <a:t>Throughput: 12,500 req/sec (exceeds 10K target) </a:t>
            </a:r>
          </a:p>
          <a:p>
            <a:pPr marL="457200" indent="-457200">
              <a:buFont typeface="Arial" panose="020B0604020202020204" pitchFamily="34" charset="0"/>
              <a:buChar char="•"/>
            </a:pPr>
            <a:r>
              <a:rPr lang="en-US" sz="2400" dirty="0">
                <a:solidFill>
                  <a:srgbClr val="FFFFFF"/>
                </a:solidFill>
                <a:ea typeface="+mn-lt"/>
                <a:cs typeface="+mn-lt"/>
              </a:rPr>
              <a:t>Abuse Detection: 94% precision, 89% recall </a:t>
            </a:r>
          </a:p>
          <a:p>
            <a:pPr marL="457200" indent="-457200">
              <a:buFont typeface="Arial" panose="020B0604020202020204" pitchFamily="34" charset="0"/>
              <a:buChar char="•"/>
            </a:pPr>
            <a:r>
              <a:rPr lang="en-US" sz="2400" dirty="0">
                <a:solidFill>
                  <a:srgbClr val="FFFFFF"/>
                </a:solidFill>
                <a:ea typeface="+mn-lt"/>
                <a:cs typeface="+mn-lt"/>
              </a:rPr>
              <a:t>Availability: 99.7% uptime during 100K-agent DDoS simulation </a:t>
            </a:r>
          </a:p>
          <a:p>
            <a:pPr marL="457200" indent="-457200">
              <a:buFont typeface="Arial" panose="020B0604020202020204" pitchFamily="34" charset="0"/>
              <a:buChar char="•"/>
            </a:pPr>
            <a:endParaRPr lang="en-US" sz="2400">
              <a:solidFill>
                <a:srgbClr val="FFFFFF"/>
              </a:solidFill>
              <a:ea typeface="+mn-lt"/>
              <a:cs typeface="+mn-lt"/>
            </a:endParaRPr>
          </a:p>
          <a:p>
            <a:r>
              <a:rPr lang="en-US" sz="2400" b="1" dirty="0">
                <a:solidFill>
                  <a:srgbClr val="FFFFFF"/>
                </a:solidFill>
                <a:ea typeface="+mn-lt"/>
                <a:cs typeface="+mn-lt"/>
              </a:rPr>
              <a:t>Redis Token Bucket Architecture:</a:t>
            </a:r>
          </a:p>
          <a:p>
            <a:pPr marL="457200" indent="-457200">
              <a:buFont typeface="Arial" panose="020B0604020202020204" pitchFamily="34" charset="0"/>
              <a:buChar char="•"/>
            </a:pPr>
            <a:r>
              <a:rPr lang="en-US" sz="2400" dirty="0">
                <a:solidFill>
                  <a:srgbClr val="FFFFFF"/>
                </a:solidFill>
                <a:ea typeface="+mn-lt"/>
                <a:cs typeface="+mn-lt"/>
              </a:rPr>
              <a:t>Scales horizontally across multiple nodes</a:t>
            </a:r>
          </a:p>
          <a:p>
            <a:pPr marL="457200" indent="-457200">
              <a:buFont typeface="Arial" panose="020B0604020202020204" pitchFamily="34" charset="0"/>
              <a:buChar char="•"/>
            </a:pPr>
            <a:r>
              <a:rPr lang="en-US" sz="2400" dirty="0">
                <a:solidFill>
                  <a:srgbClr val="FFFFFF"/>
                </a:solidFill>
                <a:ea typeface="+mn-lt"/>
                <a:cs typeface="+mn-lt"/>
              </a:rPr>
              <a:t>Consistent sub-50ms latency up to 20K req/sec </a:t>
            </a:r>
          </a:p>
          <a:p>
            <a:pPr marL="457200" indent="-457200">
              <a:buFont typeface="Arial" panose="020B0604020202020204" pitchFamily="34" charset="0"/>
              <a:buChar char="•"/>
            </a:pPr>
            <a:r>
              <a:rPr lang="en-US" sz="2400" dirty="0">
                <a:solidFill>
                  <a:srgbClr val="FFFFFF"/>
                </a:solidFill>
                <a:ea typeface="+mn-lt"/>
                <a:cs typeface="+mn-lt"/>
              </a:rPr>
              <a:t>40% better throughput vs. traditional fixed-rate limiters </a:t>
            </a:r>
          </a:p>
          <a:p>
            <a:pPr marL="457200" indent="-457200">
              <a:buFont typeface="Arial" panose="020B0604020202020204" pitchFamily="34" charset="0"/>
              <a:buChar char="•"/>
            </a:pPr>
            <a:endParaRPr lang="en-US" sz="2400">
              <a:solidFill>
                <a:srgbClr val="FFFFFF"/>
              </a:solidFill>
              <a:ea typeface="+mn-lt"/>
              <a:cs typeface="+mn-lt"/>
            </a:endParaRPr>
          </a:p>
          <a:p>
            <a:r>
              <a:rPr lang="en-US" sz="2400" i="1" dirty="0">
                <a:solidFill>
                  <a:srgbClr val="FFFFFF"/>
                </a:solidFill>
                <a:ea typeface="+mn-lt"/>
                <a:cs typeface="+mn-lt"/>
              </a:rPr>
              <a:t>Limitation: Synthetic workloads may not capture real-world edge cases</a:t>
            </a:r>
            <a:endParaRPr lang="en-US" sz="1600" i="1" dirty="0">
              <a:solidFill>
                <a:srgbClr val="FFFFFF"/>
              </a:solidFill>
              <a:ea typeface="+mn-lt"/>
              <a:cs typeface="+mn-lt"/>
            </a:endParaRPr>
          </a:p>
        </p:txBody>
      </p:sp>
      <p:sp>
        <p:nvSpPr>
          <p:cNvPr id="4" name="Rectangle 3">
            <a:extLst>
              <a:ext uri="{FF2B5EF4-FFF2-40B4-BE49-F238E27FC236}">
                <a16:creationId xmlns:a16="http://schemas.microsoft.com/office/drawing/2014/main" id="{3D314CBB-5BAB-7302-FDE9-D78FD1B3341A}"/>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6" name="TextBox 5">
            <a:extLst>
              <a:ext uri="{FF2B5EF4-FFF2-40B4-BE49-F238E27FC236}">
                <a16:creationId xmlns:a16="http://schemas.microsoft.com/office/drawing/2014/main" id="{AC97EACA-6E43-3293-5C99-7A908AE8C346}"/>
              </a:ext>
            </a:extLst>
          </p:cNvPr>
          <p:cNvSpPr txBox="1"/>
          <p:nvPr/>
        </p:nvSpPr>
        <p:spPr>
          <a:xfrm>
            <a:off x="421462" y="482467"/>
            <a:ext cx="9186116"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rPr>
              <a:t>T</a:t>
            </a:r>
            <a:r>
              <a:rPr lang="en-US" sz="3200" b="1" dirty="0">
                <a:solidFill>
                  <a:schemeClr val="bg1"/>
                </a:solidFill>
              </a:rPr>
              <a:t>ECHNICAL PERFORMANCE RESULTS</a:t>
            </a:r>
            <a:endParaRPr lang="en-US" sz="3200" b="1" dirty="0">
              <a:solidFill>
                <a:schemeClr val="bg1"/>
              </a:solidFill>
              <a:cs typeface="Segoe UI"/>
            </a:endParaRPr>
          </a:p>
        </p:txBody>
      </p:sp>
    </p:spTree>
    <p:custDataLst>
      <p:tags r:id="rId1"/>
    </p:custDataLst>
    <p:extLst>
      <p:ext uri="{BB962C8B-B14F-4D97-AF65-F5344CB8AC3E}">
        <p14:creationId xmlns:p14="http://schemas.microsoft.com/office/powerpoint/2010/main" val="3501738632"/>
      </p:ext>
    </p:extLst>
  </p:cSld>
  <p:clrMapOvr>
    <a:masterClrMapping/>
  </p:clrMapOvr>
  <mc:AlternateContent xmlns:mc="http://schemas.openxmlformats.org/markup-compatibility/2006" xmlns:p14="http://schemas.microsoft.com/office/powerpoint/2010/main">
    <mc:Choice Requires="p14">
      <p:transition spd="slow" p14:dur="2000" advTm="74342"/>
    </mc:Choice>
    <mc:Fallback xmlns="">
      <p:transition spd="slow" advTm="743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4"/>
          <a:stretch>
            <a:fillRect t="-9000" b="-9000"/>
          </a:stretch>
        </a:blipFill>
        <a:effectLst/>
      </p:bgPr>
    </p:bg>
    <p:spTree>
      <p:nvGrpSpPr>
        <p:cNvPr id="1" name="">
          <a:extLst>
            <a:ext uri="{FF2B5EF4-FFF2-40B4-BE49-F238E27FC236}">
              <a16:creationId xmlns:a16="http://schemas.microsoft.com/office/drawing/2014/main" id="{7F124C5C-F5A3-DB2C-0BD6-4491BFF28261}"/>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0F84A729-63FA-ACF7-0DAB-66FBE57C4DC0}"/>
              </a:ext>
            </a:extLst>
          </p:cNvPr>
          <p:cNvSpPr/>
          <p:nvPr/>
        </p:nvSpPr>
        <p:spPr>
          <a:xfrm>
            <a:off x="-9072" y="-1"/>
            <a:ext cx="12205306" cy="6856228"/>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sz="1600"/>
          </a:p>
        </p:txBody>
      </p:sp>
      <p:sp>
        <p:nvSpPr>
          <p:cNvPr id="9" name="Rectangle 8">
            <a:extLst>
              <a:ext uri="{FF2B5EF4-FFF2-40B4-BE49-F238E27FC236}">
                <a16:creationId xmlns:a16="http://schemas.microsoft.com/office/drawing/2014/main" id="{1B89D3B3-4415-AEC7-86CB-EB445A67FA6F}"/>
              </a:ext>
            </a:extLst>
          </p:cNvPr>
          <p:cNvSpPr/>
          <p:nvPr/>
        </p:nvSpPr>
        <p:spPr>
          <a:xfrm rot="10800000">
            <a:off x="338840" y="1867301"/>
            <a:ext cx="11548513" cy="4212366"/>
          </a:xfrm>
          <a:prstGeom prst="rect">
            <a:avLst/>
          </a:prstGeom>
          <a:solidFill>
            <a:srgbClr val="5C1F00">
              <a:alpha val="80000"/>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r"/>
            <a:endParaRPr lang="en-US" b="1" dirty="0">
              <a:solidFill>
                <a:srgbClr val="B33900"/>
              </a:solidFill>
              <a:highlight>
                <a:srgbClr val="FF4F00"/>
              </a:highlight>
            </a:endParaRPr>
          </a:p>
        </p:txBody>
      </p:sp>
      <p:pic>
        <p:nvPicPr>
          <p:cNvPr id="10" name="Picture 9" descr="Torrens University Australia research repository - Browse">
            <a:extLst>
              <a:ext uri="{FF2B5EF4-FFF2-40B4-BE49-F238E27FC236}">
                <a16:creationId xmlns:a16="http://schemas.microsoft.com/office/drawing/2014/main" id="{1FF7960C-5F52-EE0D-1D3F-569E74D43F6A}"/>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2" name="TextBox 1">
            <a:extLst>
              <a:ext uri="{FF2B5EF4-FFF2-40B4-BE49-F238E27FC236}">
                <a16:creationId xmlns:a16="http://schemas.microsoft.com/office/drawing/2014/main" id="{40E446CF-AF99-8321-E9CA-4C28AF3B2448}"/>
              </a:ext>
            </a:extLst>
          </p:cNvPr>
          <p:cNvSpPr txBox="1"/>
          <p:nvPr/>
        </p:nvSpPr>
        <p:spPr>
          <a:xfrm>
            <a:off x="430849" y="2475756"/>
            <a:ext cx="11450524" cy="4078039"/>
          </a:xfrm>
          <a:prstGeom prst="rect">
            <a:avLst/>
          </a:prstGeom>
          <a:noFill/>
        </p:spPr>
        <p:txBody>
          <a:bodyPr wrap="square" lIns="91440" tIns="45720" rIns="91440" bIns="45720" anchor="t">
            <a:spAutoFit/>
          </a:bodyPr>
          <a:lstStyle/>
          <a:p>
            <a:r>
              <a:rPr lang="en-US" sz="2400" dirty="0">
                <a:solidFill>
                  <a:schemeClr val="bg1"/>
                </a:solidFill>
                <a:ea typeface="+mn-lt"/>
                <a:cs typeface="+mn-lt"/>
              </a:rPr>
              <a:t>The IRL System's Impact      </a:t>
            </a:r>
            <a:endParaRPr lang="en-US" sz="2400" b="1" dirty="0">
              <a:solidFill>
                <a:schemeClr val="bg1"/>
              </a:solidFill>
              <a:ea typeface="+mn-lt"/>
              <a:cs typeface="+mn-lt"/>
            </a:endParaRPr>
          </a:p>
          <a:p>
            <a:endParaRPr lang="en-US" sz="2400" dirty="0">
              <a:solidFill>
                <a:schemeClr val="bg1"/>
              </a:solidFill>
              <a:ea typeface="+mn-lt"/>
              <a:cs typeface="+mn-lt"/>
            </a:endParaRPr>
          </a:p>
          <a:p>
            <a:r>
              <a:rPr lang="en-US" sz="2400" dirty="0">
                <a:solidFill>
                  <a:schemeClr val="bg1"/>
                </a:solidFill>
                <a:ea typeface="+mn-lt"/>
                <a:cs typeface="+mn-lt"/>
              </a:rPr>
              <a:t>  </a:t>
            </a:r>
            <a:endParaRPr lang="en-US" sz="2400" b="1">
              <a:solidFill>
                <a:schemeClr val="bg1"/>
              </a:solidFill>
              <a:ea typeface="+mn-lt"/>
              <a:cs typeface="+mn-lt"/>
            </a:endParaRPr>
          </a:p>
          <a:p>
            <a:endParaRPr lang="en-US" sz="2800" dirty="0">
              <a:solidFill>
                <a:schemeClr val="bg1"/>
              </a:solidFill>
              <a:ea typeface="+mn-lt"/>
              <a:cs typeface="+mn-lt"/>
            </a:endParaRPr>
          </a:p>
          <a:p>
            <a:pPr marL="342900" indent="-342900">
              <a:buFont typeface="Arial"/>
              <a:buChar char="•"/>
            </a:pPr>
            <a:r>
              <a:rPr lang="en-US" sz="2100" dirty="0">
                <a:solidFill>
                  <a:schemeClr val="bg1"/>
                </a:solidFill>
                <a:ea typeface="+mn-lt"/>
                <a:cs typeface="+mn-lt"/>
              </a:rPr>
              <a:t>Promotes</a:t>
            </a:r>
            <a:r>
              <a:rPr lang="en-US" sz="2100" b="1" dirty="0">
                <a:solidFill>
                  <a:srgbClr val="FF4F00"/>
                </a:solidFill>
                <a:ea typeface="+mn-lt"/>
                <a:cs typeface="+mn-lt"/>
              </a:rPr>
              <a:t> Digital Equity</a:t>
            </a:r>
            <a:r>
              <a:rPr lang="en-US" sz="2100" dirty="0">
                <a:solidFill>
                  <a:schemeClr val="bg1"/>
                </a:solidFill>
                <a:ea typeface="+mn-lt"/>
                <a:cs typeface="+mn-lt"/>
              </a:rPr>
              <a:t>: Lowers the barrier to entry for researchers, non-profits, and startups.</a:t>
            </a:r>
            <a:endParaRPr lang="en-US" sz="2100">
              <a:solidFill>
                <a:schemeClr val="bg1"/>
              </a:solidFill>
            </a:endParaRPr>
          </a:p>
          <a:p>
            <a:pPr marL="342900" indent="-342900">
              <a:spcBef>
                <a:spcPct val="0"/>
              </a:spcBef>
              <a:buFont typeface="Arial"/>
              <a:buChar char="•"/>
            </a:pPr>
            <a:r>
              <a:rPr lang="en-US" sz="2100" dirty="0">
                <a:solidFill>
                  <a:schemeClr val="bg1"/>
                </a:solidFill>
                <a:ea typeface="+mn-lt"/>
                <a:cs typeface="+mn-lt"/>
              </a:rPr>
              <a:t>Restores </a:t>
            </a:r>
            <a:r>
              <a:rPr lang="en-US" sz="2100" b="1" dirty="0">
                <a:solidFill>
                  <a:srgbClr val="FF4F00"/>
                </a:solidFill>
                <a:ea typeface="+mn-lt"/>
                <a:cs typeface="+mn-lt"/>
              </a:rPr>
              <a:t>Human Accountability</a:t>
            </a:r>
            <a:r>
              <a:rPr lang="en-US" sz="2100" dirty="0">
                <a:solidFill>
                  <a:schemeClr val="bg1"/>
                </a:solidFill>
                <a:ea typeface="+mn-lt"/>
                <a:cs typeface="+mn-lt"/>
              </a:rPr>
              <a:t>: Provides a clear, undeniable audit trail of all agent actions.</a:t>
            </a:r>
            <a:endParaRPr lang="en-US" sz="2100" dirty="0">
              <a:solidFill>
                <a:schemeClr val="bg1"/>
              </a:solidFill>
            </a:endParaRPr>
          </a:p>
          <a:p>
            <a:pPr marL="342900" indent="-342900">
              <a:spcBef>
                <a:spcPct val="0"/>
              </a:spcBef>
              <a:buFont typeface="Arial"/>
              <a:buChar char="•"/>
            </a:pPr>
            <a:r>
              <a:rPr lang="en-US" sz="2100" dirty="0">
                <a:solidFill>
                  <a:schemeClr val="bg1"/>
                </a:solidFill>
                <a:ea typeface="+mn-lt"/>
                <a:cs typeface="+mn-lt"/>
              </a:rPr>
              <a:t>Drives </a:t>
            </a:r>
            <a:r>
              <a:rPr lang="en-US" sz="2100" b="1" dirty="0">
                <a:solidFill>
                  <a:srgbClr val="FF4F00"/>
                </a:solidFill>
                <a:ea typeface="+mn-lt"/>
                <a:cs typeface="+mn-lt"/>
              </a:rPr>
              <a:t>Sustainability </a:t>
            </a:r>
            <a:r>
              <a:rPr lang="en-US" sz="2100" dirty="0">
                <a:solidFill>
                  <a:schemeClr val="bg1"/>
                </a:solidFill>
                <a:ea typeface="+mn-lt"/>
                <a:cs typeface="+mn-lt"/>
              </a:rPr>
              <a:t>(25-35% Emissions Reduction): Saves ~800 </a:t>
            </a:r>
            <a:r>
              <a:rPr lang="en-US" sz="2100" dirty="0" err="1">
                <a:solidFill>
                  <a:schemeClr val="bg1"/>
                </a:solidFill>
                <a:ea typeface="+mn-lt"/>
                <a:cs typeface="+mn-lt"/>
              </a:rPr>
              <a:t>kgCO</a:t>
            </a:r>
            <a:r>
              <a:rPr lang="en-US" sz="2100" dirty="0">
                <a:solidFill>
                  <a:schemeClr val="bg1"/>
                </a:solidFill>
                <a:ea typeface="+mn-lt"/>
                <a:cs typeface="+mn-lt"/>
              </a:rPr>
              <a:t>₂ monthly per deployment, equivalent to taking 2,000 cars off the road annually.</a:t>
            </a:r>
            <a:endParaRPr lang="en-US" sz="2100" dirty="0">
              <a:solidFill>
                <a:schemeClr val="bg1"/>
              </a:solidFill>
            </a:endParaRPr>
          </a:p>
          <a:p>
            <a:pPr marL="342900" indent="-342900">
              <a:spcBef>
                <a:spcPct val="0"/>
              </a:spcBef>
              <a:buFont typeface="Arial"/>
              <a:buChar char="•"/>
            </a:pPr>
            <a:r>
              <a:rPr lang="en-US" sz="2100" dirty="0">
                <a:solidFill>
                  <a:schemeClr val="bg1"/>
                </a:solidFill>
                <a:ea typeface="+mn-lt"/>
                <a:cs typeface="+mn-lt"/>
              </a:rPr>
              <a:t>Ensures </a:t>
            </a:r>
            <a:r>
              <a:rPr lang="en-US" sz="2100" b="1" dirty="0">
                <a:solidFill>
                  <a:srgbClr val="FF4F00"/>
                </a:solidFill>
                <a:ea typeface="+mn-lt"/>
                <a:cs typeface="+mn-lt"/>
              </a:rPr>
              <a:t>Financial Viability</a:t>
            </a:r>
            <a:r>
              <a:rPr lang="en-US" sz="2100" dirty="0">
                <a:solidFill>
                  <a:schemeClr val="bg1"/>
                </a:solidFill>
                <a:ea typeface="+mn-lt"/>
                <a:cs typeface="+mn-lt"/>
              </a:rPr>
              <a:t> (60-75% Cost Reduction): Prevents catastrophic $50K+ billing incidents, saving an estimated $15-25K annually per organization.</a:t>
            </a:r>
          </a:p>
          <a:p>
            <a:pPr marL="342900" indent="-342900">
              <a:spcBef>
                <a:spcPct val="0"/>
              </a:spcBef>
              <a:buFont typeface="Arial"/>
              <a:buChar char="•"/>
            </a:pPr>
            <a:endParaRPr lang="en-US" sz="2100" dirty="0">
              <a:solidFill>
                <a:schemeClr val="bg1"/>
              </a:solidFill>
            </a:endParaRPr>
          </a:p>
          <a:p>
            <a:endParaRPr lang="en-US" sz="1200" dirty="0">
              <a:solidFill>
                <a:schemeClr val="bg1"/>
              </a:solidFill>
              <a:ea typeface="+mn-lt"/>
              <a:cs typeface="+mn-lt"/>
            </a:endParaRPr>
          </a:p>
        </p:txBody>
      </p:sp>
      <p:sp>
        <p:nvSpPr>
          <p:cNvPr id="5" name="Rectangle 4">
            <a:extLst>
              <a:ext uri="{FF2B5EF4-FFF2-40B4-BE49-F238E27FC236}">
                <a16:creationId xmlns:a16="http://schemas.microsoft.com/office/drawing/2014/main" id="{AAF58701-3EDD-079C-C1A5-9113E6B65E91}"/>
              </a:ext>
            </a:extLst>
          </p:cNvPr>
          <p:cNvSpPr/>
          <p:nvPr/>
        </p:nvSpPr>
        <p:spPr>
          <a:xfrm>
            <a:off x="-14497" y="1059358"/>
            <a:ext cx="12199200" cy="95938"/>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7" name="TextBox 6">
            <a:extLst>
              <a:ext uri="{FF2B5EF4-FFF2-40B4-BE49-F238E27FC236}">
                <a16:creationId xmlns:a16="http://schemas.microsoft.com/office/drawing/2014/main" id="{A3687B09-CB94-40EB-7FA7-B5AC02F6FE98}"/>
              </a:ext>
            </a:extLst>
          </p:cNvPr>
          <p:cNvSpPr txBox="1"/>
          <p:nvPr/>
        </p:nvSpPr>
        <p:spPr>
          <a:xfrm>
            <a:off x="421462" y="482467"/>
            <a:ext cx="797841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200" b="1" dirty="0">
                <a:solidFill>
                  <a:schemeClr val="bg1"/>
                </a:solidFill>
              </a:rPr>
              <a:t> </a:t>
            </a:r>
            <a:r>
              <a:rPr lang="en-US" sz="4800" b="1" dirty="0">
                <a:solidFill>
                  <a:srgbClr val="EE6F00"/>
                </a:solidFill>
              </a:rPr>
              <a:t>I</a:t>
            </a:r>
            <a:r>
              <a:rPr lang="en-US" sz="3200" b="1" dirty="0">
                <a:solidFill>
                  <a:schemeClr val="bg1"/>
                </a:solidFill>
              </a:rPr>
              <a:t>MPACT</a:t>
            </a:r>
            <a:endParaRPr lang="en-US" sz="3200" b="1" dirty="0">
              <a:solidFill>
                <a:schemeClr val="bg1"/>
              </a:solidFill>
              <a:cs typeface="Segoe UI"/>
            </a:endParaRPr>
          </a:p>
        </p:txBody>
      </p:sp>
      <p:sp>
        <p:nvSpPr>
          <p:cNvPr id="4" name="TextBox 3">
            <a:extLst>
              <a:ext uri="{FF2B5EF4-FFF2-40B4-BE49-F238E27FC236}">
                <a16:creationId xmlns:a16="http://schemas.microsoft.com/office/drawing/2014/main" id="{3AF455A8-C0E3-100D-5644-F18DDD9DC94F}"/>
              </a:ext>
            </a:extLst>
          </p:cNvPr>
          <p:cNvSpPr txBox="1"/>
          <p:nvPr/>
        </p:nvSpPr>
        <p:spPr>
          <a:xfrm>
            <a:off x="353786" y="1315357"/>
            <a:ext cx="9198428"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baseline="0">
                <a:solidFill>
                  <a:srgbClr val="FFFFFF"/>
                </a:solidFill>
                <a:latin typeface="Calisto MT"/>
              </a:rPr>
              <a:t>A MORE EQUITABLE &amp; ACCOUNTABLE ECOSYSTEM</a:t>
            </a:r>
            <a:endParaRPr lang="en-US"/>
          </a:p>
          <a:p>
            <a:pPr algn="ctr"/>
            <a:endParaRPr lang="en-US"/>
          </a:p>
        </p:txBody>
      </p:sp>
      <p:sp>
        <p:nvSpPr>
          <p:cNvPr id="12" name="Rectangle 11">
            <a:extLst>
              <a:ext uri="{FF2B5EF4-FFF2-40B4-BE49-F238E27FC236}">
                <a16:creationId xmlns:a16="http://schemas.microsoft.com/office/drawing/2014/main" id="{17100888-225C-A8AF-5E22-FF994CD47782}"/>
              </a:ext>
            </a:extLst>
          </p:cNvPr>
          <p:cNvSpPr/>
          <p:nvPr/>
        </p:nvSpPr>
        <p:spPr>
          <a:xfrm>
            <a:off x="419499" y="1917558"/>
            <a:ext cx="11211377" cy="4121010"/>
          </a:xfrm>
          <a:prstGeom prst="rect">
            <a:avLst/>
          </a:prstGeom>
          <a:noFill/>
          <a:ln w="12700" cap="flat" cmpd="sng" algn="ctr">
            <a:solidFill>
              <a:srgbClr val="FF4F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white line with red x and white text on a black background&#10;&#10;AI-generated content may be incorrect.">
            <a:extLst>
              <a:ext uri="{FF2B5EF4-FFF2-40B4-BE49-F238E27FC236}">
                <a16:creationId xmlns:a16="http://schemas.microsoft.com/office/drawing/2014/main" id="{09A4B81A-BF49-0E35-6E83-5F24C2CBEF87}"/>
              </a:ext>
            </a:extLst>
          </p:cNvPr>
          <p:cNvPicPr>
            <a:picLocks noChangeAspect="1"/>
          </p:cNvPicPr>
          <p:nvPr/>
        </p:nvPicPr>
        <p:blipFill>
          <a:blip r:embed="rId6"/>
          <a:stretch>
            <a:fillRect/>
          </a:stretch>
        </p:blipFill>
        <p:spPr>
          <a:xfrm>
            <a:off x="5641729" y="2045376"/>
            <a:ext cx="3744059" cy="1844056"/>
          </a:xfrm>
          <a:prstGeom prst="rect">
            <a:avLst/>
          </a:prstGeom>
        </p:spPr>
      </p:pic>
    </p:spTree>
    <p:custDataLst>
      <p:tags r:id="rId1"/>
    </p:custDataLst>
    <p:extLst>
      <p:ext uri="{BB962C8B-B14F-4D97-AF65-F5344CB8AC3E}">
        <p14:creationId xmlns:p14="http://schemas.microsoft.com/office/powerpoint/2010/main" val="896283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a:extLst>
            <a:ext uri="{FF2B5EF4-FFF2-40B4-BE49-F238E27FC236}">
              <a16:creationId xmlns:a16="http://schemas.microsoft.com/office/drawing/2014/main" id="{1B78ECCA-D7FE-270C-D6ED-CB68F949BFFF}"/>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7967BED8-8A36-10E0-8F8D-B467CC5033AC}"/>
              </a:ext>
            </a:extLst>
          </p:cNvPr>
          <p:cNvSpPr/>
          <p:nvPr/>
        </p:nvSpPr>
        <p:spPr>
          <a:xfrm>
            <a:off x="-1" y="0"/>
            <a:ext cx="12246128" cy="6933333"/>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p>
        </p:txBody>
      </p:sp>
      <p:pic>
        <p:nvPicPr>
          <p:cNvPr id="10" name="Picture 9" descr="Torrens University Australia research repository - Browse">
            <a:extLst>
              <a:ext uri="{FF2B5EF4-FFF2-40B4-BE49-F238E27FC236}">
                <a16:creationId xmlns:a16="http://schemas.microsoft.com/office/drawing/2014/main" id="{AB24A386-9A84-EB66-6681-7DB19165C3B5}"/>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4" name="Rectangle 3">
            <a:extLst>
              <a:ext uri="{FF2B5EF4-FFF2-40B4-BE49-F238E27FC236}">
                <a16:creationId xmlns:a16="http://schemas.microsoft.com/office/drawing/2014/main" id="{EDD02FB2-FFB9-6055-E062-8A42733EC1B1}"/>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6" name="TextBox 5">
            <a:extLst>
              <a:ext uri="{FF2B5EF4-FFF2-40B4-BE49-F238E27FC236}">
                <a16:creationId xmlns:a16="http://schemas.microsoft.com/office/drawing/2014/main" id="{23F1B703-95DF-0433-3067-9085EA6C0219}"/>
              </a:ext>
            </a:extLst>
          </p:cNvPr>
          <p:cNvSpPr txBox="1"/>
          <p:nvPr/>
        </p:nvSpPr>
        <p:spPr>
          <a:xfrm>
            <a:off x="421462" y="482467"/>
            <a:ext cx="881230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lvl="1"/>
            <a:r>
              <a:rPr lang="en-US" sz="4800" b="1" dirty="0">
                <a:solidFill>
                  <a:srgbClr val="EE6F00"/>
                </a:solidFill>
              </a:rPr>
              <a:t>L</a:t>
            </a:r>
            <a:r>
              <a:rPr lang="en-US" sz="3200" b="1" dirty="0">
                <a:solidFill>
                  <a:schemeClr val="bg1"/>
                </a:solidFill>
              </a:rPr>
              <a:t>IMITATIONS</a:t>
            </a:r>
            <a:endParaRPr lang="en-US" sz="3200" b="1" dirty="0">
              <a:solidFill>
                <a:schemeClr val="bg1"/>
              </a:solidFill>
              <a:cs typeface="Segoe UI"/>
            </a:endParaRPr>
          </a:p>
        </p:txBody>
      </p:sp>
      <p:sp>
        <p:nvSpPr>
          <p:cNvPr id="7" name="Rectangle 6">
            <a:extLst>
              <a:ext uri="{FF2B5EF4-FFF2-40B4-BE49-F238E27FC236}">
                <a16:creationId xmlns:a16="http://schemas.microsoft.com/office/drawing/2014/main" id="{C57E3DB0-4290-753C-3976-921A0D4409F2}"/>
              </a:ext>
            </a:extLst>
          </p:cNvPr>
          <p:cNvSpPr/>
          <p:nvPr/>
        </p:nvSpPr>
        <p:spPr>
          <a:xfrm rot="10800000">
            <a:off x="426762" y="1876721"/>
            <a:ext cx="11447681" cy="4166312"/>
          </a:xfrm>
          <a:prstGeom prst="rect">
            <a:avLst/>
          </a:prstGeom>
          <a:solidFill>
            <a:srgbClr val="5C1F00">
              <a:alpha val="80000"/>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r"/>
            <a:endParaRPr lang="en-US" b="1" dirty="0">
              <a:solidFill>
                <a:srgbClr val="B33900"/>
              </a:solidFill>
              <a:highlight>
                <a:srgbClr val="FF4F00"/>
              </a:highlight>
            </a:endParaRPr>
          </a:p>
        </p:txBody>
      </p:sp>
      <p:sp>
        <p:nvSpPr>
          <p:cNvPr id="9" name="TextBox 8">
            <a:extLst>
              <a:ext uri="{FF2B5EF4-FFF2-40B4-BE49-F238E27FC236}">
                <a16:creationId xmlns:a16="http://schemas.microsoft.com/office/drawing/2014/main" id="{2412B1D2-E7D9-0E71-D8E4-0BE4EA05EC3C}"/>
              </a:ext>
            </a:extLst>
          </p:cNvPr>
          <p:cNvSpPr txBox="1"/>
          <p:nvPr/>
        </p:nvSpPr>
        <p:spPr>
          <a:xfrm>
            <a:off x="771225" y="2323931"/>
            <a:ext cx="10699444" cy="3416320"/>
          </a:xfrm>
          <a:prstGeom prst="rect">
            <a:avLst/>
          </a:prstGeom>
          <a:noFill/>
        </p:spPr>
        <p:txBody>
          <a:bodyPr wrap="square" lIns="91440" tIns="45720" rIns="91440" bIns="45720" anchor="t">
            <a:spAutoFit/>
          </a:bodyPr>
          <a:lstStyle/>
          <a:p>
            <a:pPr algn="ctr"/>
            <a:r>
              <a:rPr lang="en-US" sz="2800" dirty="0">
                <a:solidFill>
                  <a:srgbClr val="FFFFFF"/>
                </a:solidFill>
                <a:ea typeface="+mn-lt"/>
                <a:cs typeface="+mn-lt"/>
              </a:rPr>
              <a:t>A Responsible Design is an Honest Design</a:t>
            </a:r>
            <a:endParaRPr lang="en-US" sz="2800" dirty="0">
              <a:solidFill>
                <a:srgbClr val="FFFFFF"/>
              </a:solidFill>
            </a:endParaRPr>
          </a:p>
          <a:p>
            <a:pPr algn="ctr"/>
            <a:endParaRPr lang="en-US" sz="2800" dirty="0">
              <a:solidFill>
                <a:srgbClr val="FFFFFF"/>
              </a:solidFill>
              <a:latin typeface="Calisto MT"/>
              <a:ea typeface="+mn-lt"/>
              <a:cs typeface="+mn-lt"/>
            </a:endParaRPr>
          </a:p>
          <a:p>
            <a:endParaRPr lang="en-US" sz="2800" dirty="0">
              <a:solidFill>
                <a:srgbClr val="FFFFFF"/>
              </a:solidFill>
              <a:latin typeface="Calisto MT"/>
              <a:ea typeface="+mn-lt"/>
              <a:cs typeface="+mn-lt"/>
            </a:endParaRPr>
          </a:p>
          <a:p>
            <a:pPr marL="571500" indent="-571500">
              <a:buFont typeface="Arial" panose="020B0604020202020204" pitchFamily="34" charset="0"/>
              <a:buChar char="•"/>
            </a:pPr>
            <a:r>
              <a:rPr lang="en-US" sz="2200" b="1" dirty="0">
                <a:solidFill>
                  <a:srgbClr val="EE6F00"/>
                </a:solidFill>
                <a:latin typeface="Calisto MT"/>
                <a:ea typeface="+mn-lt"/>
                <a:cs typeface="+mn-lt"/>
              </a:rPr>
              <a:t>Technical</a:t>
            </a:r>
            <a:r>
              <a:rPr lang="en-US" sz="2200" dirty="0">
                <a:solidFill>
                  <a:srgbClr val="FFFFFF"/>
                </a:solidFill>
                <a:latin typeface="Calisto MT"/>
                <a:ea typeface="+mn-lt"/>
                <a:cs typeface="+mn-lt"/>
              </a:rPr>
              <a:t>: The system is dependent on the accuracy of external data, like real-time carbon intensity feeds.</a:t>
            </a:r>
          </a:p>
          <a:p>
            <a:pPr marL="571500" indent="-571500">
              <a:buFont typeface="Arial" panose="020B0604020202020204" pitchFamily="34" charset="0"/>
              <a:buChar char="•"/>
            </a:pPr>
            <a:r>
              <a:rPr lang="en-US" sz="2200" b="1" dirty="0">
                <a:solidFill>
                  <a:srgbClr val="EE6F00"/>
                </a:solidFill>
                <a:latin typeface="Calisto MT"/>
                <a:ea typeface="+mn-lt"/>
                <a:cs typeface="+mn-lt"/>
              </a:rPr>
              <a:t>Ethical</a:t>
            </a:r>
            <a:r>
              <a:rPr lang="en-US" sz="2200" dirty="0">
                <a:solidFill>
                  <a:srgbClr val="FFFFFF"/>
                </a:solidFill>
                <a:latin typeface="Calisto MT"/>
                <a:ea typeface="+mn-lt"/>
                <a:cs typeface="+mn-lt"/>
              </a:rPr>
              <a:t>: The Risk of 'Ethics Washing' is Real. Our system governs an agent's actions, not its intrinsic morality.</a:t>
            </a:r>
            <a:endParaRPr lang="en-US" sz="2200" dirty="0"/>
          </a:p>
          <a:p>
            <a:pPr marL="571500" indent="-571500">
              <a:buFont typeface="Arial" panose="020B0604020202020204" pitchFamily="34" charset="0"/>
              <a:buChar char="•"/>
            </a:pPr>
            <a:r>
              <a:rPr lang="en-US" sz="2200" b="1" dirty="0">
                <a:solidFill>
                  <a:srgbClr val="EE6F00"/>
                </a:solidFill>
                <a:latin typeface="Calisto MT"/>
                <a:ea typeface="+mn-lt"/>
                <a:cs typeface="+mn-lt"/>
              </a:rPr>
              <a:t>Evaluation</a:t>
            </a:r>
            <a:r>
              <a:rPr lang="en-US" sz="2200" dirty="0">
                <a:solidFill>
                  <a:srgbClr val="FFFFFF"/>
                </a:solidFill>
                <a:latin typeface="Calisto MT"/>
                <a:ea typeface="+mn-lt"/>
                <a:cs typeface="+mn-lt"/>
              </a:rPr>
              <a:t>: Our predictions are based on theory; real-world, diverse user testing is the essential next step.</a:t>
            </a:r>
            <a:endParaRPr lang="en-US" dirty="0"/>
          </a:p>
        </p:txBody>
      </p:sp>
      <p:sp>
        <p:nvSpPr>
          <p:cNvPr id="12" name="Rectangle 11">
            <a:extLst>
              <a:ext uri="{FF2B5EF4-FFF2-40B4-BE49-F238E27FC236}">
                <a16:creationId xmlns:a16="http://schemas.microsoft.com/office/drawing/2014/main" id="{CB24331F-84BB-2F21-C1F7-850EA2C8B78B}"/>
              </a:ext>
            </a:extLst>
          </p:cNvPr>
          <p:cNvSpPr/>
          <p:nvPr/>
        </p:nvSpPr>
        <p:spPr>
          <a:xfrm>
            <a:off x="616976" y="2137715"/>
            <a:ext cx="10939235" cy="3790949"/>
          </a:xfrm>
          <a:prstGeom prst="rect">
            <a:avLst/>
          </a:prstGeom>
          <a:noFill/>
          <a:ln w="12700" cap="flat" cmpd="sng" algn="ctr">
            <a:solidFill>
              <a:srgbClr val="FF4F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black lightning bolt in a white shield&#10;&#10;AI-generated content may be incorrect.">
            <a:extLst>
              <a:ext uri="{FF2B5EF4-FFF2-40B4-BE49-F238E27FC236}">
                <a16:creationId xmlns:a16="http://schemas.microsoft.com/office/drawing/2014/main" id="{7B515CD0-D4E4-43C1-2DF5-8D918A982359}"/>
              </a:ext>
            </a:extLst>
          </p:cNvPr>
          <p:cNvPicPr>
            <a:picLocks noChangeAspect="1"/>
          </p:cNvPicPr>
          <p:nvPr/>
        </p:nvPicPr>
        <p:blipFill>
          <a:blip r:embed="rId6"/>
          <a:stretch>
            <a:fillRect/>
          </a:stretch>
        </p:blipFill>
        <p:spPr>
          <a:xfrm>
            <a:off x="1363889" y="2322285"/>
            <a:ext cx="982436" cy="1043215"/>
          </a:xfrm>
          <a:prstGeom prst="rect">
            <a:avLst/>
          </a:prstGeom>
        </p:spPr>
      </p:pic>
    </p:spTree>
    <p:custDataLst>
      <p:tags r:id="rId1"/>
    </p:custDataLst>
    <p:extLst>
      <p:ext uri="{BB962C8B-B14F-4D97-AF65-F5344CB8AC3E}">
        <p14:creationId xmlns:p14="http://schemas.microsoft.com/office/powerpoint/2010/main" val="30040223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4"/>
          <a:stretch>
            <a:fillRect t="-21000" b="-21000"/>
          </a:stretch>
        </a:blipFill>
        <a:effectLst/>
      </p:bgPr>
    </p:bg>
    <p:spTree>
      <p:nvGrpSpPr>
        <p:cNvPr id="1" name="">
          <a:extLst>
            <a:ext uri="{FF2B5EF4-FFF2-40B4-BE49-F238E27FC236}">
              <a16:creationId xmlns:a16="http://schemas.microsoft.com/office/drawing/2014/main" id="{7F2FFE26-9E28-D427-045B-C99DDF75C1D1}"/>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D19EA7A4-3F33-365A-45E3-0CDA0EECA4CA}"/>
              </a:ext>
            </a:extLst>
          </p:cNvPr>
          <p:cNvSpPr/>
          <p:nvPr/>
        </p:nvSpPr>
        <p:spPr>
          <a:xfrm>
            <a:off x="-1" y="0"/>
            <a:ext cx="12246128" cy="6933333"/>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p>
        </p:txBody>
      </p:sp>
      <p:pic>
        <p:nvPicPr>
          <p:cNvPr id="10" name="Picture 9" descr="Torrens University Australia research repository - Browse">
            <a:extLst>
              <a:ext uri="{FF2B5EF4-FFF2-40B4-BE49-F238E27FC236}">
                <a16:creationId xmlns:a16="http://schemas.microsoft.com/office/drawing/2014/main" id="{F41EA2F4-19E7-D5E5-4F9E-C69ACCF4308D}"/>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3" name="Rectangle 2">
            <a:extLst>
              <a:ext uri="{FF2B5EF4-FFF2-40B4-BE49-F238E27FC236}">
                <a16:creationId xmlns:a16="http://schemas.microsoft.com/office/drawing/2014/main" id="{42002D1B-FEB5-78A5-7BEA-6A394F50F05A}"/>
              </a:ext>
            </a:extLst>
          </p:cNvPr>
          <p:cNvSpPr/>
          <p:nvPr/>
        </p:nvSpPr>
        <p:spPr>
          <a:xfrm rot="10800000">
            <a:off x="421462" y="3689920"/>
            <a:ext cx="11078732" cy="2636758"/>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2" name="TextBox 1">
            <a:extLst>
              <a:ext uri="{FF2B5EF4-FFF2-40B4-BE49-F238E27FC236}">
                <a16:creationId xmlns:a16="http://schemas.microsoft.com/office/drawing/2014/main" id="{76EC79AF-BAE9-F7A0-AD3D-0B0D59D15590}"/>
              </a:ext>
            </a:extLst>
          </p:cNvPr>
          <p:cNvSpPr txBox="1"/>
          <p:nvPr/>
        </p:nvSpPr>
        <p:spPr>
          <a:xfrm>
            <a:off x="691806" y="3689920"/>
            <a:ext cx="10722124" cy="2308324"/>
          </a:xfrm>
          <a:prstGeom prst="rect">
            <a:avLst/>
          </a:prstGeom>
          <a:noFill/>
        </p:spPr>
        <p:txBody>
          <a:bodyPr wrap="square" lIns="91440" tIns="45720" rIns="91440" bIns="45720" anchor="t">
            <a:spAutoFit/>
          </a:bodyPr>
          <a:lstStyle/>
          <a:p>
            <a:pPr>
              <a:buFont typeface="Arial" panose="020B0604020202020204" pitchFamily="34" charset="0"/>
              <a:buChar char="•"/>
            </a:pPr>
            <a:r>
              <a:rPr lang="en-US" sz="3600">
                <a:solidFill>
                  <a:srgbClr val="FFFFFF"/>
                </a:solidFill>
                <a:ea typeface="+mn-lt"/>
                <a:cs typeface="+mn-lt"/>
              </a:rPr>
              <a:t> Multi-modal agent oversight (vision + text) </a:t>
            </a:r>
          </a:p>
          <a:p>
            <a:pPr>
              <a:buFont typeface="Arial" panose="020B0604020202020204" pitchFamily="34" charset="0"/>
              <a:buChar char="•"/>
            </a:pPr>
            <a:r>
              <a:rPr lang="en-US" sz="3600">
                <a:solidFill>
                  <a:srgbClr val="FFFFFF"/>
                </a:solidFill>
                <a:ea typeface="+mn-lt"/>
                <a:cs typeface="+mn-lt"/>
              </a:rPr>
              <a:t> Predictive anomaly detection using RAG </a:t>
            </a:r>
          </a:p>
          <a:p>
            <a:pPr>
              <a:buFont typeface="Arial" panose="020B0604020202020204" pitchFamily="34" charset="0"/>
              <a:buChar char="•"/>
            </a:pPr>
            <a:r>
              <a:rPr lang="en-US" sz="3600">
                <a:solidFill>
                  <a:srgbClr val="FFFFFF"/>
                </a:solidFill>
                <a:ea typeface="+mn-lt"/>
                <a:cs typeface="+mn-lt"/>
              </a:rPr>
              <a:t> Usability studies with cross-regional developers (aligned to </a:t>
            </a:r>
            <a:r>
              <a:rPr lang="en-US" sz="3600" err="1">
                <a:solidFill>
                  <a:srgbClr val="FFFFFF"/>
                </a:solidFill>
                <a:ea typeface="+mn-lt"/>
                <a:cs typeface="+mn-lt"/>
              </a:rPr>
              <a:t>Triandis</a:t>
            </a:r>
            <a:r>
              <a:rPr lang="en-US" sz="3600">
                <a:solidFill>
                  <a:srgbClr val="FFFFFF"/>
                </a:solidFill>
                <a:ea typeface="+mn-lt"/>
                <a:cs typeface="+mn-lt"/>
              </a:rPr>
              <a:t>)</a:t>
            </a:r>
            <a:endParaRPr lang="en-US" sz="2400">
              <a:solidFill>
                <a:srgbClr val="FFFFFF"/>
              </a:solidFill>
              <a:ea typeface="+mn-lt"/>
              <a:cs typeface="+mn-lt"/>
            </a:endParaRPr>
          </a:p>
        </p:txBody>
      </p:sp>
      <p:sp>
        <p:nvSpPr>
          <p:cNvPr id="4" name="Rectangle 3">
            <a:extLst>
              <a:ext uri="{FF2B5EF4-FFF2-40B4-BE49-F238E27FC236}">
                <a16:creationId xmlns:a16="http://schemas.microsoft.com/office/drawing/2014/main" id="{E9BF0279-7512-6C9D-144C-037D1D789704}"/>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6" name="TextBox 5">
            <a:extLst>
              <a:ext uri="{FF2B5EF4-FFF2-40B4-BE49-F238E27FC236}">
                <a16:creationId xmlns:a16="http://schemas.microsoft.com/office/drawing/2014/main" id="{30031B40-6F5E-4273-23E3-F55987E929EB}"/>
              </a:ext>
            </a:extLst>
          </p:cNvPr>
          <p:cNvSpPr txBox="1"/>
          <p:nvPr/>
        </p:nvSpPr>
        <p:spPr>
          <a:xfrm>
            <a:off x="421462" y="482467"/>
            <a:ext cx="852475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rPr>
              <a:t>F</a:t>
            </a:r>
            <a:r>
              <a:rPr lang="en-US" sz="3200" b="1" dirty="0">
                <a:solidFill>
                  <a:schemeClr val="bg1"/>
                </a:solidFill>
              </a:rPr>
              <a:t>UTURE WORK</a:t>
            </a:r>
            <a:endParaRPr lang="en-US" sz="3200" b="1" dirty="0">
              <a:solidFill>
                <a:schemeClr val="bg1"/>
              </a:solidFill>
              <a:cs typeface="Segoe UI"/>
            </a:endParaRPr>
          </a:p>
        </p:txBody>
      </p:sp>
    </p:spTree>
    <p:custDataLst>
      <p:tags r:id="rId1"/>
    </p:custDataLst>
    <p:extLst>
      <p:ext uri="{BB962C8B-B14F-4D97-AF65-F5344CB8AC3E}">
        <p14:creationId xmlns:p14="http://schemas.microsoft.com/office/powerpoint/2010/main" val="3586341703"/>
      </p:ext>
    </p:extLst>
  </p:cSld>
  <p:clrMapOvr>
    <a:masterClrMapping/>
  </p:clrMapOvr>
  <mc:AlternateContent xmlns:mc="http://schemas.openxmlformats.org/markup-compatibility/2006" xmlns:p14="http://schemas.microsoft.com/office/powerpoint/2010/main">
    <mc:Choice Requires="p14">
      <p:transition spd="slow" p14:dur="2000" advTm="64804"/>
    </mc:Choice>
    <mc:Fallback xmlns="">
      <p:transition spd="slow" advTm="648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a:extLst>
            <a:ext uri="{FF2B5EF4-FFF2-40B4-BE49-F238E27FC236}">
              <a16:creationId xmlns:a16="http://schemas.microsoft.com/office/drawing/2014/main" id="{8EB8AD2E-59B5-96C2-9F33-61A872BB4D5C}"/>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59653EE1-4F8E-7A0F-9630-0CD508AA9505}"/>
              </a:ext>
            </a:extLst>
          </p:cNvPr>
          <p:cNvSpPr/>
          <p:nvPr/>
        </p:nvSpPr>
        <p:spPr>
          <a:xfrm>
            <a:off x="-1" y="0"/>
            <a:ext cx="12246128" cy="6933333"/>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p>
        </p:txBody>
      </p:sp>
      <p:pic>
        <p:nvPicPr>
          <p:cNvPr id="10" name="Picture 9" descr="Torrens University Australia research repository - Browse">
            <a:extLst>
              <a:ext uri="{FF2B5EF4-FFF2-40B4-BE49-F238E27FC236}">
                <a16:creationId xmlns:a16="http://schemas.microsoft.com/office/drawing/2014/main" id="{3A083FB1-74F5-EEE8-4BD9-926145C1C030}"/>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3" name="Rectangle 2">
            <a:extLst>
              <a:ext uri="{FF2B5EF4-FFF2-40B4-BE49-F238E27FC236}">
                <a16:creationId xmlns:a16="http://schemas.microsoft.com/office/drawing/2014/main" id="{2FC30154-A2E8-9752-14DC-7229072D8646}"/>
              </a:ext>
            </a:extLst>
          </p:cNvPr>
          <p:cNvSpPr/>
          <p:nvPr/>
        </p:nvSpPr>
        <p:spPr>
          <a:xfrm rot="10800000">
            <a:off x="514589" y="5034454"/>
            <a:ext cx="10094656" cy="1144666"/>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2" name="TextBox 1">
            <a:extLst>
              <a:ext uri="{FF2B5EF4-FFF2-40B4-BE49-F238E27FC236}">
                <a16:creationId xmlns:a16="http://schemas.microsoft.com/office/drawing/2014/main" id="{166DFB30-0F4A-616E-327C-5C31FE68A442}"/>
              </a:ext>
            </a:extLst>
          </p:cNvPr>
          <p:cNvSpPr txBox="1"/>
          <p:nvPr/>
        </p:nvSpPr>
        <p:spPr>
          <a:xfrm>
            <a:off x="657247" y="3424311"/>
            <a:ext cx="9809341" cy="2677656"/>
          </a:xfrm>
          <a:prstGeom prst="rect">
            <a:avLst/>
          </a:prstGeom>
          <a:noFill/>
        </p:spPr>
        <p:txBody>
          <a:bodyPr wrap="square" lIns="91440" tIns="45720" rIns="91440" bIns="45720" anchor="t">
            <a:spAutoFit/>
          </a:bodyPr>
          <a:lstStyle/>
          <a:p>
            <a:r>
              <a:rPr lang="en-US" sz="2800">
                <a:solidFill>
                  <a:srgbClr val="FFFFFF"/>
                </a:solidFill>
                <a:ea typeface="+mn-lt"/>
                <a:cs typeface="+mn-lt"/>
              </a:rPr>
              <a:t>IRL is a human-centered, transparent, sustainable and fair solution to one of the biggest problems introduced by Agentic AI: uncontrolled autonomy. </a:t>
            </a:r>
          </a:p>
          <a:p>
            <a:endParaRPr lang="en-US" sz="2800">
              <a:solidFill>
                <a:srgbClr val="FFFFFF"/>
              </a:solidFill>
              <a:ea typeface="+mn-lt"/>
              <a:cs typeface="+mn-lt"/>
            </a:endParaRPr>
          </a:p>
          <a:p>
            <a:r>
              <a:rPr lang="en-US" sz="2800">
                <a:solidFill>
                  <a:srgbClr val="FFFFFF"/>
                </a:solidFill>
                <a:ea typeface="+mn-lt"/>
                <a:cs typeface="+mn-lt"/>
              </a:rPr>
              <a:t>It restores trust, reduces cost, minimizes CO₂ impact, and empowers human oversight.</a:t>
            </a:r>
            <a:endParaRPr lang="en-US">
              <a:solidFill>
                <a:srgbClr val="FFFFFF"/>
              </a:solidFill>
              <a:ea typeface="+mn-lt"/>
              <a:cs typeface="+mn-lt"/>
            </a:endParaRPr>
          </a:p>
        </p:txBody>
      </p:sp>
      <p:sp>
        <p:nvSpPr>
          <p:cNvPr id="4" name="Rectangle 3">
            <a:extLst>
              <a:ext uri="{FF2B5EF4-FFF2-40B4-BE49-F238E27FC236}">
                <a16:creationId xmlns:a16="http://schemas.microsoft.com/office/drawing/2014/main" id="{E2C992A6-F299-8DC2-742A-BA8D168F1BFA}"/>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6" name="TextBox 5">
            <a:extLst>
              <a:ext uri="{FF2B5EF4-FFF2-40B4-BE49-F238E27FC236}">
                <a16:creationId xmlns:a16="http://schemas.microsoft.com/office/drawing/2014/main" id="{1F3B96BD-BF96-693F-BB46-E5462DD1632C}"/>
              </a:ext>
            </a:extLst>
          </p:cNvPr>
          <p:cNvSpPr txBox="1"/>
          <p:nvPr/>
        </p:nvSpPr>
        <p:spPr>
          <a:xfrm>
            <a:off x="421462" y="482467"/>
            <a:ext cx="907109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rPr>
              <a:t>C</a:t>
            </a:r>
            <a:r>
              <a:rPr lang="en-US" sz="3200" b="1" dirty="0">
                <a:solidFill>
                  <a:schemeClr val="bg1"/>
                </a:solidFill>
              </a:rPr>
              <a:t>ONCLUSION</a:t>
            </a:r>
            <a:endParaRPr lang="en-US" sz="3200" b="1" dirty="0">
              <a:solidFill>
                <a:schemeClr val="bg1"/>
              </a:solidFill>
              <a:cs typeface="Segoe UI"/>
            </a:endParaRPr>
          </a:p>
        </p:txBody>
      </p:sp>
    </p:spTree>
    <p:custDataLst>
      <p:tags r:id="rId1"/>
    </p:custDataLst>
    <p:extLst>
      <p:ext uri="{BB962C8B-B14F-4D97-AF65-F5344CB8AC3E}">
        <p14:creationId xmlns:p14="http://schemas.microsoft.com/office/powerpoint/2010/main" val="2975336890"/>
      </p:ext>
    </p:extLst>
  </p:cSld>
  <p:clrMapOvr>
    <a:masterClrMapping/>
  </p:clrMapOvr>
  <mc:AlternateContent xmlns:mc="http://schemas.openxmlformats.org/markup-compatibility/2006" xmlns:p14="http://schemas.microsoft.com/office/powerpoint/2010/main">
    <mc:Choice Requires="p14">
      <p:transition spd="slow" p14:dur="2000" advTm="62801"/>
    </mc:Choice>
    <mc:Fallback xmlns="">
      <p:transition spd="slow" advTm="62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5BC407-C5B4-6AA2-FD24-439944DC83A0}"/>
            </a:ext>
          </a:extLst>
        </p:cNvPr>
        <p:cNvGrpSpPr/>
        <p:nvPr/>
      </p:nvGrpSpPr>
      <p:grpSpPr>
        <a:xfrm>
          <a:off x="0" y="0"/>
          <a:ext cx="0" cy="0"/>
          <a:chOff x="0" y="0"/>
          <a:chExt cx="0" cy="0"/>
        </a:xfrm>
      </p:grpSpPr>
      <p:pic>
        <p:nvPicPr>
          <p:cNvPr id="3" name="Picture 2" descr="books on white wooden shelf">
            <a:extLst>
              <a:ext uri="{FF2B5EF4-FFF2-40B4-BE49-F238E27FC236}">
                <a16:creationId xmlns:a16="http://schemas.microsoft.com/office/drawing/2014/main" id="{3E2783AE-98F7-1F20-4666-2982A11F3E67}"/>
              </a:ext>
            </a:extLst>
          </p:cNvPr>
          <p:cNvPicPr>
            <a:picLocks noChangeAspect="1"/>
          </p:cNvPicPr>
          <p:nvPr/>
        </p:nvPicPr>
        <p:blipFill>
          <a:blip r:embed="rId3"/>
          <a:srcRect l="21" t="7587" r="-21" b="8458"/>
          <a:stretch>
            <a:fillRect/>
          </a:stretch>
        </p:blipFill>
        <p:spPr>
          <a:xfrm>
            <a:off x="0" y="0"/>
            <a:ext cx="12197092" cy="6858007"/>
          </a:xfrm>
          <a:prstGeom prst="rect">
            <a:avLst/>
          </a:prstGeom>
        </p:spPr>
      </p:pic>
      <p:sp>
        <p:nvSpPr>
          <p:cNvPr id="6" name="Rectangle 5">
            <a:extLst>
              <a:ext uri="{FF2B5EF4-FFF2-40B4-BE49-F238E27FC236}">
                <a16:creationId xmlns:a16="http://schemas.microsoft.com/office/drawing/2014/main" id="{1477E85B-367B-4541-AC06-AA47CBE3427E}"/>
              </a:ext>
            </a:extLst>
          </p:cNvPr>
          <p:cNvSpPr/>
          <p:nvPr/>
        </p:nvSpPr>
        <p:spPr>
          <a:xfrm>
            <a:off x="0" y="-15240"/>
            <a:ext cx="12192000" cy="6929120"/>
          </a:xfrm>
          <a:prstGeom prst="rect">
            <a:avLst/>
          </a:prstGeom>
          <a:solidFill>
            <a:srgbClr val="000000">
              <a:alpha val="74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descr="Torrens University Australia research repository - Browse">
            <a:extLst>
              <a:ext uri="{FF2B5EF4-FFF2-40B4-BE49-F238E27FC236}">
                <a16:creationId xmlns:a16="http://schemas.microsoft.com/office/drawing/2014/main" id="{8ACF0446-46F0-9B31-78F4-0C1AC247A81E}"/>
              </a:ext>
            </a:extLst>
          </p:cNvPr>
          <p:cNvPicPr>
            <a:picLocks noChangeAspect="1"/>
          </p:cNvPicPr>
          <p:nvPr/>
        </p:nvPicPr>
        <p:blipFill>
          <a:blip r:embed="rId4"/>
          <a:stretch>
            <a:fillRect/>
          </a:stretch>
        </p:blipFill>
        <p:spPr>
          <a:xfrm>
            <a:off x="10810326" y="6179120"/>
            <a:ext cx="1384454" cy="742651"/>
          </a:xfrm>
          <a:prstGeom prst="rect">
            <a:avLst/>
          </a:prstGeom>
        </p:spPr>
      </p:pic>
      <p:sp>
        <p:nvSpPr>
          <p:cNvPr id="4" name="Rectangle 3">
            <a:extLst>
              <a:ext uri="{FF2B5EF4-FFF2-40B4-BE49-F238E27FC236}">
                <a16:creationId xmlns:a16="http://schemas.microsoft.com/office/drawing/2014/main" id="{D8C4B4D9-B8DA-A461-3E5C-8B3805193837}"/>
              </a:ext>
            </a:extLst>
          </p:cNvPr>
          <p:cNvSpPr/>
          <p:nvPr/>
        </p:nvSpPr>
        <p:spPr>
          <a:xfrm>
            <a:off x="696951" y="1574675"/>
            <a:ext cx="10650282" cy="4548571"/>
          </a:xfrm>
          <a:prstGeom prst="rect">
            <a:avLst/>
          </a:prstGeom>
          <a:solidFill>
            <a:srgbClr val="000000">
              <a:alpha val="65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2F2F2"/>
              </a:solidFill>
            </a:endParaRPr>
          </a:p>
        </p:txBody>
      </p:sp>
      <p:sp>
        <p:nvSpPr>
          <p:cNvPr id="5" name="TextBox 4">
            <a:extLst>
              <a:ext uri="{FF2B5EF4-FFF2-40B4-BE49-F238E27FC236}">
                <a16:creationId xmlns:a16="http://schemas.microsoft.com/office/drawing/2014/main" id="{7B64FF2F-4574-6324-F11C-DA7636FC383A}"/>
              </a:ext>
            </a:extLst>
          </p:cNvPr>
          <p:cNvSpPr txBox="1"/>
          <p:nvPr/>
        </p:nvSpPr>
        <p:spPr>
          <a:xfrm>
            <a:off x="1063487" y="2283967"/>
            <a:ext cx="9654132" cy="3139321"/>
          </a:xfrm>
          <a:prstGeom prst="rect">
            <a:avLst/>
          </a:prstGeom>
          <a:noFill/>
        </p:spPr>
        <p:txBody>
          <a:bodyPr wrap="square">
            <a:spAutoFit/>
          </a:bodyPr>
          <a:lstStyle/>
          <a:p>
            <a:r>
              <a:rPr lang="en-US">
                <a:solidFill>
                  <a:schemeClr val="bg1"/>
                </a:solidFill>
              </a:rPr>
              <a:t>We acknowledge that we have used OpenAI’s ChatGPT (GPT-5) to assist in the planning, outlining, and refinement of my presentation for HCD402 – Assessment 3. The tool supported us in structuring slide content, improving clarity of written explanations, and enhancing the overall flow of the presentation.</a:t>
            </a:r>
          </a:p>
          <a:p>
            <a:br>
              <a:rPr lang="en-US">
                <a:solidFill>
                  <a:schemeClr val="bg1"/>
                </a:solidFill>
              </a:rPr>
            </a:br>
            <a:endParaRPr lang="en-US">
              <a:solidFill>
                <a:schemeClr val="bg1"/>
              </a:solidFill>
            </a:endParaRPr>
          </a:p>
          <a:p>
            <a:r>
              <a:rPr lang="en-US">
                <a:solidFill>
                  <a:schemeClr val="bg1"/>
                </a:solidFill>
              </a:rPr>
              <a:t>We confirm that the use of the AI tool has been in accordance with the Torrens University Academic Integrity Policy and TUA, Think, and MDS’s Position Paper on the use of AI. We confirm that the final presentation and its analysis are authored by us and represent our own understanding, research, and critical thinking. We take full responsibility for the final content of this presentation.</a:t>
            </a:r>
          </a:p>
        </p:txBody>
      </p:sp>
      <p:sp>
        <p:nvSpPr>
          <p:cNvPr id="13" name="Rectangle 12">
            <a:extLst>
              <a:ext uri="{FF2B5EF4-FFF2-40B4-BE49-F238E27FC236}">
                <a16:creationId xmlns:a16="http://schemas.microsoft.com/office/drawing/2014/main" id="{7DAA38C1-DBEA-7285-CFFD-9B0F95146A9E}"/>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15" name="TextBox 14">
            <a:extLst>
              <a:ext uri="{FF2B5EF4-FFF2-40B4-BE49-F238E27FC236}">
                <a16:creationId xmlns:a16="http://schemas.microsoft.com/office/drawing/2014/main" id="{638840FC-76E3-3E89-05D6-14C598714962}"/>
              </a:ext>
            </a:extLst>
          </p:cNvPr>
          <p:cNvSpPr txBox="1"/>
          <p:nvPr/>
        </p:nvSpPr>
        <p:spPr>
          <a:xfrm>
            <a:off x="421462" y="482467"/>
            <a:ext cx="907109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rPr>
              <a:t>S</a:t>
            </a:r>
            <a:r>
              <a:rPr lang="en-US" sz="3200" b="1" dirty="0">
                <a:solidFill>
                  <a:schemeClr val="bg1"/>
                </a:solidFill>
              </a:rPr>
              <a:t>TATEMENT OF ACKONLWEDGMENT</a:t>
            </a:r>
            <a:endParaRPr lang="en-US" sz="3200" b="1" dirty="0">
              <a:solidFill>
                <a:schemeClr val="bg1"/>
              </a:solidFill>
              <a:cs typeface="Segoe UI"/>
            </a:endParaRPr>
          </a:p>
        </p:txBody>
      </p:sp>
    </p:spTree>
    <p:custDataLst>
      <p:tags r:id="rId1"/>
    </p:custDataLst>
    <p:extLst>
      <p:ext uri="{BB962C8B-B14F-4D97-AF65-F5344CB8AC3E}">
        <p14:creationId xmlns:p14="http://schemas.microsoft.com/office/powerpoint/2010/main" val="3915788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21FD49-7A9E-27BE-D383-8898A2BE510E}"/>
            </a:ext>
          </a:extLst>
        </p:cNvPr>
        <p:cNvGrpSpPr/>
        <p:nvPr/>
      </p:nvGrpSpPr>
      <p:grpSpPr>
        <a:xfrm>
          <a:off x="0" y="0"/>
          <a:ext cx="0" cy="0"/>
          <a:chOff x="0" y="0"/>
          <a:chExt cx="0" cy="0"/>
        </a:xfrm>
      </p:grpSpPr>
      <p:pic>
        <p:nvPicPr>
          <p:cNvPr id="3" name="Picture 2" descr="books on white wooden shelf">
            <a:extLst>
              <a:ext uri="{FF2B5EF4-FFF2-40B4-BE49-F238E27FC236}">
                <a16:creationId xmlns:a16="http://schemas.microsoft.com/office/drawing/2014/main" id="{9CC2F859-B84B-7988-7A39-AEAB23335721}"/>
              </a:ext>
            </a:extLst>
          </p:cNvPr>
          <p:cNvPicPr>
            <a:picLocks noChangeAspect="1"/>
          </p:cNvPicPr>
          <p:nvPr/>
        </p:nvPicPr>
        <p:blipFill>
          <a:blip r:embed="rId3"/>
          <a:srcRect l="21" t="7587" r="-21" b="8458"/>
          <a:stretch>
            <a:fillRect/>
          </a:stretch>
        </p:blipFill>
        <p:spPr>
          <a:xfrm>
            <a:off x="0" y="0"/>
            <a:ext cx="12197092" cy="6858007"/>
          </a:xfrm>
          <a:prstGeom prst="rect">
            <a:avLst/>
          </a:prstGeom>
        </p:spPr>
      </p:pic>
      <p:sp>
        <p:nvSpPr>
          <p:cNvPr id="6" name="Rectangle 5">
            <a:extLst>
              <a:ext uri="{FF2B5EF4-FFF2-40B4-BE49-F238E27FC236}">
                <a16:creationId xmlns:a16="http://schemas.microsoft.com/office/drawing/2014/main" id="{12953B12-0BED-5890-9CA2-159EC4C9B7D8}"/>
              </a:ext>
            </a:extLst>
          </p:cNvPr>
          <p:cNvSpPr/>
          <p:nvPr/>
        </p:nvSpPr>
        <p:spPr>
          <a:xfrm>
            <a:off x="0" y="-15240"/>
            <a:ext cx="12192000" cy="6929120"/>
          </a:xfrm>
          <a:prstGeom prst="rect">
            <a:avLst/>
          </a:prstGeom>
          <a:solidFill>
            <a:srgbClr val="000000">
              <a:alpha val="74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descr="Torrens University Australia research repository - Browse">
            <a:extLst>
              <a:ext uri="{FF2B5EF4-FFF2-40B4-BE49-F238E27FC236}">
                <a16:creationId xmlns:a16="http://schemas.microsoft.com/office/drawing/2014/main" id="{9E1A708B-C060-5B22-8F5E-FD8CD1DC3A4C}"/>
              </a:ext>
            </a:extLst>
          </p:cNvPr>
          <p:cNvPicPr>
            <a:picLocks noChangeAspect="1"/>
          </p:cNvPicPr>
          <p:nvPr/>
        </p:nvPicPr>
        <p:blipFill>
          <a:blip r:embed="rId4"/>
          <a:stretch>
            <a:fillRect/>
          </a:stretch>
        </p:blipFill>
        <p:spPr>
          <a:xfrm>
            <a:off x="10810326" y="6179120"/>
            <a:ext cx="1384454" cy="742651"/>
          </a:xfrm>
          <a:prstGeom prst="rect">
            <a:avLst/>
          </a:prstGeom>
        </p:spPr>
      </p:pic>
      <p:sp>
        <p:nvSpPr>
          <p:cNvPr id="4" name="Rectangle 3">
            <a:extLst>
              <a:ext uri="{FF2B5EF4-FFF2-40B4-BE49-F238E27FC236}">
                <a16:creationId xmlns:a16="http://schemas.microsoft.com/office/drawing/2014/main" id="{67A8D380-C278-9AB6-00E0-A715283C5C14}"/>
              </a:ext>
            </a:extLst>
          </p:cNvPr>
          <p:cNvSpPr/>
          <p:nvPr/>
        </p:nvSpPr>
        <p:spPr>
          <a:xfrm>
            <a:off x="696951" y="1574675"/>
            <a:ext cx="10108283" cy="4978525"/>
          </a:xfrm>
          <a:prstGeom prst="rect">
            <a:avLst/>
          </a:prstGeom>
          <a:solidFill>
            <a:srgbClr val="000000">
              <a:alpha val="65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2F2F2"/>
              </a:solidFill>
            </a:endParaRPr>
          </a:p>
        </p:txBody>
      </p:sp>
      <p:sp>
        <p:nvSpPr>
          <p:cNvPr id="5" name="TextBox 4">
            <a:extLst>
              <a:ext uri="{FF2B5EF4-FFF2-40B4-BE49-F238E27FC236}">
                <a16:creationId xmlns:a16="http://schemas.microsoft.com/office/drawing/2014/main" id="{CF722A1D-04B6-AC14-C0D0-6315C5C1AB98}"/>
              </a:ext>
            </a:extLst>
          </p:cNvPr>
          <p:cNvSpPr txBox="1"/>
          <p:nvPr/>
        </p:nvSpPr>
        <p:spPr>
          <a:xfrm>
            <a:off x="700635" y="1709952"/>
            <a:ext cx="10016984" cy="4616648"/>
          </a:xfrm>
          <a:prstGeom prst="rect">
            <a:avLst/>
          </a:prstGeom>
          <a:noFill/>
        </p:spPr>
        <p:txBody>
          <a:bodyPr wrap="square">
            <a:spAutoFit/>
          </a:bodyPr>
          <a:lstStyle/>
          <a:p>
            <a:pPr marL="171450" indent="-171450">
              <a:buFont typeface="Arial" panose="020B0604020202020204" pitchFamily="34" charset="0"/>
              <a:buChar char="•"/>
            </a:pPr>
            <a:r>
              <a:rPr lang="en-US" sz="1050">
                <a:solidFill>
                  <a:schemeClr val="bg1"/>
                </a:solidFill>
              </a:rPr>
              <a:t>Alevizos, V., Gerolimos, N., </a:t>
            </a:r>
            <a:r>
              <a:rPr lang="en-US" sz="1050" err="1">
                <a:solidFill>
                  <a:schemeClr val="bg1"/>
                </a:solidFill>
              </a:rPr>
              <a:t>Leligkou</a:t>
            </a:r>
            <a:r>
              <a:rPr lang="en-US" sz="1050">
                <a:solidFill>
                  <a:schemeClr val="bg1"/>
                </a:solidFill>
              </a:rPr>
              <a:t>, E. A., </a:t>
            </a:r>
            <a:r>
              <a:rPr lang="en-US" sz="1050" err="1">
                <a:solidFill>
                  <a:schemeClr val="bg1"/>
                </a:solidFill>
              </a:rPr>
              <a:t>Hompis</a:t>
            </a:r>
            <a:r>
              <a:rPr lang="en-US" sz="1050">
                <a:solidFill>
                  <a:schemeClr val="bg1"/>
                </a:solidFill>
              </a:rPr>
              <a:t>, G., </a:t>
            </a:r>
            <a:r>
              <a:rPr lang="en-US" sz="1050" err="1">
                <a:solidFill>
                  <a:schemeClr val="bg1"/>
                </a:solidFill>
              </a:rPr>
              <a:t>Priniotakis</a:t>
            </a:r>
            <a:r>
              <a:rPr lang="en-US" sz="1050">
                <a:solidFill>
                  <a:schemeClr val="bg1"/>
                </a:solidFill>
              </a:rPr>
              <a:t>, G., &amp; Papakostas, G. A. (2025). </a:t>
            </a:r>
            <a:r>
              <a:rPr lang="en-US" sz="1050" i="1">
                <a:solidFill>
                  <a:schemeClr val="bg1"/>
                </a:solidFill>
              </a:rPr>
              <a:t>Sustainable swarm Intelligence: Assessing carbon-aware optimization in high-performance AI systems.</a:t>
            </a:r>
            <a:r>
              <a:rPr lang="en-US" sz="1050">
                <a:solidFill>
                  <a:schemeClr val="bg1"/>
                </a:solidFill>
              </a:rPr>
              <a:t> Technologies, 13(10), 477. https://</a:t>
            </a:r>
            <a:r>
              <a:rPr lang="en-US" sz="1050" err="1">
                <a:solidFill>
                  <a:schemeClr val="bg1"/>
                </a:solidFill>
              </a:rPr>
              <a:t>doi.org</a:t>
            </a:r>
            <a:r>
              <a:rPr lang="en-US" sz="1050">
                <a:solidFill>
                  <a:schemeClr val="bg1"/>
                </a:solidFill>
              </a:rPr>
              <a:t>/10.3390/technologies13100477</a:t>
            </a:r>
          </a:p>
          <a:p>
            <a:pPr marL="171450" indent="-171450">
              <a:buFont typeface="Arial" panose="020B0604020202020204" pitchFamily="34" charset="0"/>
              <a:buChar char="•"/>
            </a:pPr>
            <a:r>
              <a:rPr lang="en-US" sz="1050" err="1">
                <a:solidFill>
                  <a:schemeClr val="bg1"/>
                </a:solidFill>
              </a:rPr>
              <a:t>Amershi</a:t>
            </a:r>
            <a:r>
              <a:rPr lang="en-US" sz="1050">
                <a:solidFill>
                  <a:schemeClr val="bg1"/>
                </a:solidFill>
              </a:rPr>
              <a:t>, S., Weld, D., </a:t>
            </a:r>
            <a:r>
              <a:rPr lang="en-US" sz="1050" err="1">
                <a:solidFill>
                  <a:schemeClr val="bg1"/>
                </a:solidFill>
              </a:rPr>
              <a:t>Vorvoreanu</a:t>
            </a:r>
            <a:r>
              <a:rPr lang="en-US" sz="1050">
                <a:solidFill>
                  <a:schemeClr val="bg1"/>
                </a:solidFill>
              </a:rPr>
              <a:t>, M., Fourney, A., Nushi, B., </a:t>
            </a:r>
            <a:r>
              <a:rPr lang="en-US" sz="1050" err="1">
                <a:solidFill>
                  <a:schemeClr val="bg1"/>
                </a:solidFill>
              </a:rPr>
              <a:t>Collisson</a:t>
            </a:r>
            <a:r>
              <a:rPr lang="en-US" sz="1050">
                <a:solidFill>
                  <a:schemeClr val="bg1"/>
                </a:solidFill>
              </a:rPr>
              <a:t>, P., Suh, J., Iqbal, S., Bennett, P. N., Inkpen, K., Teevan, J., </a:t>
            </a:r>
            <a:r>
              <a:rPr lang="en-US" sz="1050" err="1">
                <a:solidFill>
                  <a:schemeClr val="bg1"/>
                </a:solidFill>
              </a:rPr>
              <a:t>Kikin</a:t>
            </a:r>
            <a:r>
              <a:rPr lang="en-US" sz="1050">
                <a:solidFill>
                  <a:schemeClr val="bg1"/>
                </a:solidFill>
              </a:rPr>
              <a:t>-Gil, R., &amp; Horvitz, E. (2019). </a:t>
            </a:r>
            <a:r>
              <a:rPr lang="en-US" sz="1050" i="1">
                <a:solidFill>
                  <a:schemeClr val="bg1"/>
                </a:solidFill>
              </a:rPr>
              <a:t>Guidelines for human-AI interaction</a:t>
            </a:r>
            <a:r>
              <a:rPr lang="en-US" sz="1050">
                <a:solidFill>
                  <a:schemeClr val="bg1"/>
                </a:solidFill>
              </a:rPr>
              <a:t>. Proceedings of the 2019 CHI Conference on Human Factors in Computing Systems, 1–13. https://</a:t>
            </a:r>
            <a:r>
              <a:rPr lang="en-US" sz="1050" err="1">
                <a:solidFill>
                  <a:schemeClr val="bg1"/>
                </a:solidFill>
              </a:rPr>
              <a:t>doi.org</a:t>
            </a:r>
            <a:r>
              <a:rPr lang="en-US" sz="1050">
                <a:solidFill>
                  <a:schemeClr val="bg1"/>
                </a:solidFill>
              </a:rPr>
              <a:t>/10.1145/3290605.3300233</a:t>
            </a:r>
          </a:p>
          <a:p>
            <a:pPr marL="171450" indent="-171450">
              <a:buFont typeface="Arial" panose="020B0604020202020204" pitchFamily="34" charset="0"/>
              <a:buChar char="•"/>
            </a:pPr>
            <a:r>
              <a:rPr lang="en-US" sz="1050">
                <a:solidFill>
                  <a:schemeClr val="bg1"/>
                </a:solidFill>
              </a:rPr>
              <a:t>Binns, R., Van </a:t>
            </a:r>
            <a:r>
              <a:rPr lang="en-US" sz="1050" err="1">
                <a:solidFill>
                  <a:schemeClr val="bg1"/>
                </a:solidFill>
              </a:rPr>
              <a:t>Kleek</a:t>
            </a:r>
            <a:r>
              <a:rPr lang="en-US" sz="1050">
                <a:solidFill>
                  <a:schemeClr val="bg1"/>
                </a:solidFill>
              </a:rPr>
              <a:t>, M., Veale, M., Lyngs, U., Zhao, J., &amp; Shadbolt, N. (2018). </a:t>
            </a:r>
            <a:r>
              <a:rPr lang="en-US" sz="1050" i="1">
                <a:solidFill>
                  <a:schemeClr val="bg1"/>
                </a:solidFill>
              </a:rPr>
              <a:t>'It's reducing a human being to a percentage': Perceptions of justice in algorithmic decisions.</a:t>
            </a:r>
            <a:r>
              <a:rPr lang="en-US" sz="1050">
                <a:solidFill>
                  <a:schemeClr val="bg1"/>
                </a:solidFill>
              </a:rPr>
              <a:t> Proceedings of the 2018 CHI Conference on Human Factors in Computing Systems, 1–14. https://</a:t>
            </a:r>
            <a:r>
              <a:rPr lang="en-US" sz="1050" err="1">
                <a:solidFill>
                  <a:schemeClr val="bg1"/>
                </a:solidFill>
              </a:rPr>
              <a:t>doi.org</a:t>
            </a:r>
            <a:r>
              <a:rPr lang="en-US" sz="1050">
                <a:solidFill>
                  <a:schemeClr val="bg1"/>
                </a:solidFill>
              </a:rPr>
              <a:t>/10.1145/3173574.3173951</a:t>
            </a:r>
          </a:p>
          <a:p>
            <a:pPr marL="171450" indent="-171450">
              <a:buFont typeface="Arial" panose="020B0604020202020204" pitchFamily="34" charset="0"/>
              <a:buChar char="•"/>
            </a:pPr>
            <a:r>
              <a:rPr lang="en-US" sz="1050">
                <a:solidFill>
                  <a:schemeClr val="bg1"/>
                </a:solidFill>
              </a:rPr>
              <a:t>Green Software Foundation. (2024). </a:t>
            </a:r>
            <a:r>
              <a:rPr lang="en-US" sz="1050" i="1">
                <a:solidFill>
                  <a:schemeClr val="bg1"/>
                </a:solidFill>
              </a:rPr>
              <a:t>Carbon Aware SDK documentation</a:t>
            </a:r>
            <a:r>
              <a:rPr lang="en-US" sz="1050">
                <a:solidFill>
                  <a:schemeClr val="bg1"/>
                </a:solidFill>
              </a:rPr>
              <a:t>. https://carbon-aware-</a:t>
            </a:r>
            <a:r>
              <a:rPr lang="en-US" sz="1050" err="1">
                <a:solidFill>
                  <a:schemeClr val="bg1"/>
                </a:solidFill>
              </a:rPr>
              <a:t>sdk.greensoftware.foundation</a:t>
            </a:r>
            <a:r>
              <a:rPr lang="en-US" sz="1050">
                <a:solidFill>
                  <a:schemeClr val="bg1"/>
                </a:solidFill>
              </a:rPr>
              <a:t>/</a:t>
            </a:r>
          </a:p>
          <a:p>
            <a:pPr marL="171450" indent="-171450">
              <a:buFont typeface="Arial" panose="020B0604020202020204" pitchFamily="34" charset="0"/>
              <a:buChar char="•"/>
            </a:pPr>
            <a:r>
              <a:rPr lang="en-US" sz="1050">
                <a:solidFill>
                  <a:schemeClr val="bg1"/>
                </a:solidFill>
              </a:rPr>
              <a:t>Guidotti, R., </a:t>
            </a:r>
            <a:r>
              <a:rPr lang="en-US" sz="1050" err="1">
                <a:solidFill>
                  <a:schemeClr val="bg1"/>
                </a:solidFill>
              </a:rPr>
              <a:t>Monreale</a:t>
            </a:r>
            <a:r>
              <a:rPr lang="en-US" sz="1050">
                <a:solidFill>
                  <a:schemeClr val="bg1"/>
                </a:solidFill>
              </a:rPr>
              <a:t>, A., Ruggieri, S., Turini, F., Giannotti, F., &amp; </a:t>
            </a:r>
            <a:r>
              <a:rPr lang="en-US" sz="1050" err="1">
                <a:solidFill>
                  <a:schemeClr val="bg1"/>
                </a:solidFill>
              </a:rPr>
              <a:t>Pedreschi</a:t>
            </a:r>
            <a:r>
              <a:rPr lang="en-US" sz="1050">
                <a:solidFill>
                  <a:schemeClr val="bg1"/>
                </a:solidFill>
              </a:rPr>
              <a:t>, D. (2018). </a:t>
            </a:r>
            <a:r>
              <a:rPr lang="en-US" sz="1050" i="1">
                <a:solidFill>
                  <a:schemeClr val="bg1"/>
                </a:solidFill>
              </a:rPr>
              <a:t>A survey of methods for explaining black box models</a:t>
            </a:r>
            <a:r>
              <a:rPr lang="en-US" sz="1050">
                <a:solidFill>
                  <a:schemeClr val="bg1"/>
                </a:solidFill>
              </a:rPr>
              <a:t>. ACM Computing Surveys, 51(5), Article 93. </a:t>
            </a:r>
            <a:r>
              <a:rPr lang="en-US" sz="1050" u="sng">
                <a:solidFill>
                  <a:schemeClr val="bg1"/>
                </a:solidFill>
                <a:hlinkClick r:id="rId5">
                  <a:extLst>
                    <a:ext uri="{A12FA001-AC4F-418D-AE19-62706E023703}">
                      <ahyp:hlinkClr xmlns:ahyp="http://schemas.microsoft.com/office/drawing/2018/hyperlinkcolor" val="tx"/>
                    </a:ext>
                  </a:extLst>
                </a:hlinkClick>
              </a:rPr>
              <a:t>https://doi.org/10.1145/3236009</a:t>
            </a:r>
            <a:endParaRPr lang="en-US" sz="1050">
              <a:solidFill>
                <a:schemeClr val="bg1"/>
              </a:solidFill>
            </a:endParaRPr>
          </a:p>
          <a:p>
            <a:pPr marL="171450" indent="-171450">
              <a:buFont typeface="Arial" panose="020B0604020202020204" pitchFamily="34" charset="0"/>
              <a:buChar char="•"/>
            </a:pPr>
            <a:r>
              <a:rPr lang="en-US" sz="1050">
                <a:solidFill>
                  <a:schemeClr val="bg1"/>
                </a:solidFill>
              </a:rPr>
              <a:t>Gupta, U., Kim, Y. G., Lee, S., Tse, J., Lee, H.-H. S., Wei, G.-Y., Brooks, D., &amp; Wu, C.-J. (2023). </a:t>
            </a:r>
            <a:r>
              <a:rPr lang="en-US" sz="1050" i="1">
                <a:solidFill>
                  <a:schemeClr val="bg1"/>
                </a:solidFill>
              </a:rPr>
              <a:t>Chasing carbon: The elusive environmental footprint of computing.</a:t>
            </a:r>
            <a:r>
              <a:rPr lang="en-US" sz="1050">
                <a:solidFill>
                  <a:schemeClr val="bg1"/>
                </a:solidFill>
              </a:rPr>
              <a:t> IEEE Micro, 43(4), 37–47. https://</a:t>
            </a:r>
            <a:r>
              <a:rPr lang="en-US" sz="1050" err="1">
                <a:solidFill>
                  <a:schemeClr val="bg1"/>
                </a:solidFill>
              </a:rPr>
              <a:t>doi.org</a:t>
            </a:r>
            <a:r>
              <a:rPr lang="en-US" sz="1050">
                <a:solidFill>
                  <a:schemeClr val="bg1"/>
                </a:solidFill>
              </a:rPr>
              <a:t>/10.1109/MM.2023.3283803</a:t>
            </a:r>
          </a:p>
          <a:p>
            <a:pPr marL="171450" indent="-171450">
              <a:buFont typeface="Arial" panose="020B0604020202020204" pitchFamily="34" charset="0"/>
              <a:buChar char="•"/>
            </a:pPr>
            <a:r>
              <a:rPr lang="en-US" sz="1050">
                <a:solidFill>
                  <a:schemeClr val="bg1"/>
                </a:solidFill>
              </a:rPr>
              <a:t>Hwang, G. J., Xie, H., Wah, B. W., &amp; Gašević, D. (2020). </a:t>
            </a:r>
            <a:r>
              <a:rPr lang="en-US" sz="1050" i="1">
                <a:solidFill>
                  <a:schemeClr val="bg1"/>
                </a:solidFill>
              </a:rPr>
              <a:t>Vision, challenges, roles and research issues of artificial intelligence in education</a:t>
            </a:r>
            <a:r>
              <a:rPr lang="en-US" sz="1050">
                <a:solidFill>
                  <a:schemeClr val="bg1"/>
                </a:solidFill>
              </a:rPr>
              <a:t>. </a:t>
            </a:r>
            <a:r>
              <a:rPr lang="en-US" sz="1050" i="1">
                <a:solidFill>
                  <a:schemeClr val="bg1"/>
                </a:solidFill>
              </a:rPr>
              <a:t>Computers and Education: Artificial Intelligence, 1</a:t>
            </a:r>
            <a:r>
              <a:rPr lang="en-US" sz="1050">
                <a:solidFill>
                  <a:schemeClr val="bg1"/>
                </a:solidFill>
              </a:rPr>
              <a:t>(1), 100001. </a:t>
            </a:r>
            <a:r>
              <a:rPr lang="en-US" sz="1050" u="sng">
                <a:solidFill>
                  <a:schemeClr val="bg1"/>
                </a:solidFill>
                <a:hlinkClick r:id="rId6">
                  <a:extLst>
                    <a:ext uri="{A12FA001-AC4F-418D-AE19-62706E023703}">
                      <ahyp:hlinkClr xmlns:ahyp="http://schemas.microsoft.com/office/drawing/2018/hyperlinkcolor" val="tx"/>
                    </a:ext>
                  </a:extLst>
                </a:hlinkClick>
              </a:rPr>
              <a:t>https://doi.org/10.1016/j.caeai.2020.100001</a:t>
            </a:r>
            <a:endParaRPr lang="en-US" sz="1050">
              <a:solidFill>
                <a:schemeClr val="bg1"/>
              </a:solidFill>
            </a:endParaRPr>
          </a:p>
          <a:p>
            <a:pPr marL="171450" indent="-171450">
              <a:buFont typeface="Arial" panose="020B0604020202020204" pitchFamily="34" charset="0"/>
              <a:buChar char="•"/>
            </a:pPr>
            <a:r>
              <a:rPr lang="en-US" sz="1050">
                <a:solidFill>
                  <a:schemeClr val="bg1"/>
                </a:solidFill>
              </a:rPr>
              <a:t>Jobin, A., Ienca, M., &amp; </a:t>
            </a:r>
            <a:r>
              <a:rPr lang="en-US" sz="1050" err="1">
                <a:solidFill>
                  <a:schemeClr val="bg1"/>
                </a:solidFill>
              </a:rPr>
              <a:t>Vayena</a:t>
            </a:r>
            <a:r>
              <a:rPr lang="en-US" sz="1050">
                <a:solidFill>
                  <a:schemeClr val="bg1"/>
                </a:solidFill>
              </a:rPr>
              <a:t>, E. (2019). </a:t>
            </a:r>
            <a:r>
              <a:rPr lang="en-US" sz="1050" i="1">
                <a:solidFill>
                  <a:schemeClr val="bg1"/>
                </a:solidFill>
              </a:rPr>
              <a:t>The global landscape of AI ethics guidelines</a:t>
            </a:r>
            <a:r>
              <a:rPr lang="en-US" sz="1050">
                <a:solidFill>
                  <a:schemeClr val="bg1"/>
                </a:solidFill>
              </a:rPr>
              <a:t>. Nature Machine Intelligence, 1, 389–399. </a:t>
            </a:r>
            <a:r>
              <a:rPr lang="en-US" sz="1050" u="sng">
                <a:solidFill>
                  <a:schemeClr val="bg1"/>
                </a:solidFill>
                <a:hlinkClick r:id="rId7">
                  <a:extLst>
                    <a:ext uri="{A12FA001-AC4F-418D-AE19-62706E023703}">
                      <ahyp:hlinkClr xmlns:ahyp="http://schemas.microsoft.com/office/drawing/2018/hyperlinkcolor" val="tx"/>
                    </a:ext>
                  </a:extLst>
                </a:hlinkClick>
              </a:rPr>
              <a:t>https://doi.org/10.1038/s42256-019-0088-2</a:t>
            </a:r>
            <a:endParaRPr lang="en-US" sz="1050">
              <a:solidFill>
                <a:schemeClr val="bg1"/>
              </a:solidFill>
            </a:endParaRPr>
          </a:p>
          <a:p>
            <a:pPr marL="171450" indent="-171450">
              <a:buFont typeface="Arial" panose="020B0604020202020204" pitchFamily="34" charset="0"/>
              <a:buChar char="•"/>
            </a:pPr>
            <a:r>
              <a:rPr lang="en-US" sz="1050">
                <a:solidFill>
                  <a:schemeClr val="bg1"/>
                </a:solidFill>
              </a:rPr>
              <a:t>Mehrabi, N., </a:t>
            </a:r>
            <a:r>
              <a:rPr lang="en-US" sz="1050" err="1">
                <a:solidFill>
                  <a:schemeClr val="bg1"/>
                </a:solidFill>
              </a:rPr>
              <a:t>Morstatter</a:t>
            </a:r>
            <a:r>
              <a:rPr lang="en-US" sz="1050">
                <a:solidFill>
                  <a:schemeClr val="bg1"/>
                </a:solidFill>
              </a:rPr>
              <a:t>, F., Saxena, N., Lerman, K., &amp; Galstyan, A. (2021). </a:t>
            </a:r>
            <a:r>
              <a:rPr lang="en-US" sz="1050" i="1">
                <a:solidFill>
                  <a:schemeClr val="bg1"/>
                </a:solidFill>
              </a:rPr>
              <a:t>A survey on bias and fairness in machine learning</a:t>
            </a:r>
            <a:r>
              <a:rPr lang="en-US" sz="1050">
                <a:solidFill>
                  <a:schemeClr val="bg1"/>
                </a:solidFill>
              </a:rPr>
              <a:t>. ACM Computing Surveys, 54(6), Article 115. https://</a:t>
            </a:r>
            <a:r>
              <a:rPr lang="en-US" sz="1050" err="1">
                <a:solidFill>
                  <a:schemeClr val="bg1"/>
                </a:solidFill>
              </a:rPr>
              <a:t>doi.org</a:t>
            </a:r>
            <a:r>
              <a:rPr lang="en-US" sz="1050">
                <a:solidFill>
                  <a:schemeClr val="bg1"/>
                </a:solidFill>
              </a:rPr>
              <a:t>/10.1145/3457607 </a:t>
            </a:r>
          </a:p>
          <a:p>
            <a:pPr marL="171450" indent="-171450">
              <a:buFont typeface="Arial" panose="020B0604020202020204" pitchFamily="34" charset="0"/>
              <a:buChar char="•"/>
            </a:pPr>
            <a:r>
              <a:rPr lang="en-US" sz="1050">
                <a:solidFill>
                  <a:schemeClr val="bg1"/>
                </a:solidFill>
              </a:rPr>
              <a:t>Miller, T. (2019). </a:t>
            </a:r>
            <a:r>
              <a:rPr lang="en-US" sz="1050" i="1">
                <a:solidFill>
                  <a:schemeClr val="bg1"/>
                </a:solidFill>
              </a:rPr>
              <a:t>Explanation in artificial intelligence: Insights from the social sciences. </a:t>
            </a:r>
            <a:r>
              <a:rPr lang="en-US" sz="1050">
                <a:solidFill>
                  <a:schemeClr val="bg1"/>
                </a:solidFill>
              </a:rPr>
              <a:t>Artificial Intelligence, 267, 1–38. https://</a:t>
            </a:r>
            <a:r>
              <a:rPr lang="en-US" sz="1050" err="1">
                <a:solidFill>
                  <a:schemeClr val="bg1"/>
                </a:solidFill>
              </a:rPr>
              <a:t>doi.org</a:t>
            </a:r>
            <a:r>
              <a:rPr lang="en-US" sz="1050">
                <a:solidFill>
                  <a:schemeClr val="bg1"/>
                </a:solidFill>
              </a:rPr>
              <a:t>/10.1016/j.artint.2018.07.007</a:t>
            </a:r>
          </a:p>
          <a:p>
            <a:pPr marL="171450" indent="-171450">
              <a:buFont typeface="Arial" panose="020B0604020202020204" pitchFamily="34" charset="0"/>
              <a:buChar char="•"/>
            </a:pPr>
            <a:r>
              <a:rPr lang="en-US" sz="1050">
                <a:solidFill>
                  <a:schemeClr val="bg1"/>
                </a:solidFill>
              </a:rPr>
              <a:t>Morley, J., Machado, C. C. V., Burr, C., Cowls, J., Taddeo, M., </a:t>
            </a:r>
            <a:r>
              <a:rPr lang="en-US" sz="1050" err="1">
                <a:solidFill>
                  <a:schemeClr val="bg1"/>
                </a:solidFill>
              </a:rPr>
              <a:t>Floridi</a:t>
            </a:r>
            <a:r>
              <a:rPr lang="en-US" sz="1050">
                <a:solidFill>
                  <a:schemeClr val="bg1"/>
                </a:solidFill>
              </a:rPr>
              <a:t>, L., &amp; Schafer, B. (2021). </a:t>
            </a:r>
            <a:r>
              <a:rPr lang="en-US" sz="1050" i="1">
                <a:solidFill>
                  <a:schemeClr val="bg1"/>
                </a:solidFill>
              </a:rPr>
              <a:t>From what to how: An interdisciplinary framework for responsible AI</a:t>
            </a:r>
            <a:r>
              <a:rPr lang="en-US" sz="1050">
                <a:solidFill>
                  <a:schemeClr val="bg1"/>
                </a:solidFill>
              </a:rPr>
              <a:t>. </a:t>
            </a:r>
            <a:r>
              <a:rPr lang="en-US" sz="1050" i="1">
                <a:solidFill>
                  <a:schemeClr val="bg1"/>
                </a:solidFill>
              </a:rPr>
              <a:t>Patterns, 2</a:t>
            </a:r>
            <a:r>
              <a:rPr lang="en-US" sz="1050">
                <a:solidFill>
                  <a:schemeClr val="bg1"/>
                </a:solidFill>
              </a:rPr>
              <a:t>(4), 100098. https://</a:t>
            </a:r>
            <a:r>
              <a:rPr lang="en-US" sz="1050" err="1">
                <a:solidFill>
                  <a:schemeClr val="bg1"/>
                </a:solidFill>
              </a:rPr>
              <a:t>doi.org</a:t>
            </a:r>
            <a:r>
              <a:rPr lang="en-US" sz="1050">
                <a:solidFill>
                  <a:schemeClr val="bg1"/>
                </a:solidFill>
              </a:rPr>
              <a:t>/10.1016/j.patter.2021.100098</a:t>
            </a:r>
          </a:p>
          <a:p>
            <a:pPr marL="171450" indent="-171450">
              <a:buFont typeface="Arial" panose="020B0604020202020204" pitchFamily="34" charset="0"/>
              <a:buChar char="•"/>
            </a:pPr>
            <a:r>
              <a:rPr lang="en-US" sz="1050" err="1">
                <a:solidFill>
                  <a:schemeClr val="bg1"/>
                </a:solidFill>
              </a:rPr>
              <a:t>Strubell</a:t>
            </a:r>
            <a:r>
              <a:rPr lang="en-US" sz="1050">
                <a:solidFill>
                  <a:schemeClr val="bg1"/>
                </a:solidFill>
              </a:rPr>
              <a:t>, E., Ganesh, A., &amp; McCallum, A. (2019). </a:t>
            </a:r>
            <a:r>
              <a:rPr lang="en-US" sz="1050" i="1">
                <a:solidFill>
                  <a:schemeClr val="bg1"/>
                </a:solidFill>
              </a:rPr>
              <a:t>Energy and policy considerations for deep learning in NLP</a:t>
            </a:r>
            <a:r>
              <a:rPr lang="en-US" sz="1050">
                <a:solidFill>
                  <a:schemeClr val="bg1"/>
                </a:solidFill>
              </a:rPr>
              <a:t>. Proceedings of the 57th Annual Meeting of the Association for Computational Linguistics, 3645–3650. </a:t>
            </a:r>
            <a:r>
              <a:rPr lang="en-US" sz="1050" u="sng">
                <a:solidFill>
                  <a:schemeClr val="bg1"/>
                </a:solidFill>
                <a:hlinkClick r:id="rId8">
                  <a:extLst>
                    <a:ext uri="{A12FA001-AC4F-418D-AE19-62706E023703}">
                      <ahyp:hlinkClr xmlns:ahyp="http://schemas.microsoft.com/office/drawing/2018/hyperlinkcolor" val="tx"/>
                    </a:ext>
                  </a:extLst>
                </a:hlinkClick>
              </a:rPr>
              <a:t>https://doi.org/10.18653/v1/P19-1355</a:t>
            </a:r>
            <a:endParaRPr lang="en-US" sz="1050">
              <a:solidFill>
                <a:schemeClr val="bg1"/>
              </a:solidFill>
            </a:endParaRPr>
          </a:p>
          <a:p>
            <a:pPr marL="171450" indent="-171450">
              <a:buFont typeface="Arial" panose="020B0604020202020204" pitchFamily="34" charset="0"/>
              <a:buChar char="•"/>
            </a:pPr>
            <a:r>
              <a:rPr lang="en-US" sz="1050" err="1">
                <a:solidFill>
                  <a:schemeClr val="bg1"/>
                </a:solidFill>
              </a:rPr>
              <a:t>Triandis</a:t>
            </a:r>
            <a:r>
              <a:rPr lang="en-US" sz="1050">
                <a:solidFill>
                  <a:schemeClr val="bg1"/>
                </a:solidFill>
              </a:rPr>
              <a:t>, H. C. (2018). </a:t>
            </a:r>
            <a:r>
              <a:rPr lang="en-US" sz="1050" i="1">
                <a:solidFill>
                  <a:schemeClr val="bg1"/>
                </a:solidFill>
              </a:rPr>
              <a:t>Individualism and collectivism</a:t>
            </a:r>
            <a:r>
              <a:rPr lang="en-US" sz="1050">
                <a:solidFill>
                  <a:schemeClr val="bg1"/>
                </a:solidFill>
              </a:rPr>
              <a:t> (Reissued ed.). Routledge.</a:t>
            </a:r>
          </a:p>
          <a:p>
            <a:pPr marL="171450" indent="-171450">
              <a:buFont typeface="Arial" panose="020B0604020202020204" pitchFamily="34" charset="0"/>
              <a:buChar char="•"/>
            </a:pPr>
            <a:r>
              <a:rPr lang="en-US" sz="1050">
                <a:solidFill>
                  <a:schemeClr val="bg1"/>
                </a:solidFill>
              </a:rPr>
              <a:t>Wiesner, P., Behnke, I., Scheinert, D., </a:t>
            </a:r>
            <a:r>
              <a:rPr lang="en-US" sz="1050" err="1">
                <a:solidFill>
                  <a:schemeClr val="bg1"/>
                </a:solidFill>
              </a:rPr>
              <a:t>Gontarska</a:t>
            </a:r>
            <a:r>
              <a:rPr lang="en-US" sz="1050">
                <a:solidFill>
                  <a:schemeClr val="bg1"/>
                </a:solidFill>
              </a:rPr>
              <a:t>, K., &amp; Thamsen, L. (2023). </a:t>
            </a:r>
            <a:r>
              <a:rPr lang="en-US" sz="1050" i="1">
                <a:solidFill>
                  <a:schemeClr val="bg1"/>
                </a:solidFill>
              </a:rPr>
              <a:t>Let's wait awhile: How temporal workload shifting can reduce carbon emissions in the cloud.</a:t>
            </a:r>
            <a:r>
              <a:rPr lang="en-US" sz="1050">
                <a:solidFill>
                  <a:schemeClr val="bg1"/>
                </a:solidFill>
              </a:rPr>
              <a:t> Proceedings of the 22nd International Middleware Conference, 260–272. https://</a:t>
            </a:r>
            <a:r>
              <a:rPr lang="en-US" sz="1050" err="1">
                <a:solidFill>
                  <a:schemeClr val="bg1"/>
                </a:solidFill>
              </a:rPr>
              <a:t>doi.org</a:t>
            </a:r>
            <a:r>
              <a:rPr lang="en-US" sz="1050">
                <a:solidFill>
                  <a:schemeClr val="bg1"/>
                </a:solidFill>
              </a:rPr>
              <a:t>/10.1145/3590140.3629116</a:t>
            </a:r>
          </a:p>
          <a:p>
            <a:pPr marL="171450" indent="-171450">
              <a:buFont typeface="Arial" panose="020B0604020202020204" pitchFamily="34" charset="0"/>
              <a:buChar char="•"/>
            </a:pPr>
            <a:r>
              <a:rPr lang="en-US" sz="1050">
                <a:solidFill>
                  <a:schemeClr val="bg1"/>
                </a:solidFill>
              </a:rPr>
              <a:t>Xi, Z., Chen, W., Guo, X., He, W., Ding, Y., Hong, B., Zhang, M., Wang, J., Jin, S., Zhou, E., Zheng, R., Fan, X., Wang, X., Xiong, L., Zhou, Y., Wang, W., Jiang, C., Zou, Y., Liu, X., Yin, Z., Dou, S., Weng, R., Cheng, W., Zhang, Q., Qin, W., Zheng, Y., Qiu, X., Huang, X., &amp; Gui, T. (2024). </a:t>
            </a:r>
            <a:r>
              <a:rPr lang="en-US" sz="1050" i="1">
                <a:solidFill>
                  <a:schemeClr val="bg1"/>
                </a:solidFill>
              </a:rPr>
              <a:t>The rise and potential of large language model based agents: A survey.</a:t>
            </a:r>
            <a:r>
              <a:rPr lang="en-US" sz="1050">
                <a:solidFill>
                  <a:schemeClr val="bg1"/>
                </a:solidFill>
              </a:rPr>
              <a:t> </a:t>
            </a:r>
            <a:r>
              <a:rPr lang="en-US" sz="1050" err="1">
                <a:solidFill>
                  <a:schemeClr val="bg1"/>
                </a:solidFill>
              </a:rPr>
              <a:t>arXiv</a:t>
            </a:r>
            <a:r>
              <a:rPr lang="en-US" sz="1050">
                <a:solidFill>
                  <a:schemeClr val="bg1"/>
                </a:solidFill>
              </a:rPr>
              <a:t> preprint arXiv:2309.07864. https://</a:t>
            </a:r>
            <a:r>
              <a:rPr lang="en-US" sz="1050" err="1">
                <a:solidFill>
                  <a:schemeClr val="bg1"/>
                </a:solidFill>
              </a:rPr>
              <a:t>doi.org</a:t>
            </a:r>
            <a:r>
              <a:rPr lang="en-US" sz="1050">
                <a:solidFill>
                  <a:schemeClr val="bg1"/>
                </a:solidFill>
              </a:rPr>
              <a:t>/10.48550/arXiv.2309.07864</a:t>
            </a:r>
          </a:p>
        </p:txBody>
      </p:sp>
      <p:sp>
        <p:nvSpPr>
          <p:cNvPr id="7" name="Rectangle 6">
            <a:extLst>
              <a:ext uri="{FF2B5EF4-FFF2-40B4-BE49-F238E27FC236}">
                <a16:creationId xmlns:a16="http://schemas.microsoft.com/office/drawing/2014/main" id="{B2B2ABBC-678C-36A5-718C-9F2C45618202}"/>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10" name="TextBox 9">
            <a:extLst>
              <a:ext uri="{FF2B5EF4-FFF2-40B4-BE49-F238E27FC236}">
                <a16:creationId xmlns:a16="http://schemas.microsoft.com/office/drawing/2014/main" id="{F4BAF1B7-7BC5-C720-485E-422E98FCB4EB}"/>
              </a:ext>
            </a:extLst>
          </p:cNvPr>
          <p:cNvSpPr txBox="1"/>
          <p:nvPr/>
        </p:nvSpPr>
        <p:spPr>
          <a:xfrm>
            <a:off x="421462" y="482467"/>
            <a:ext cx="907109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rPr>
              <a:t>R</a:t>
            </a:r>
            <a:r>
              <a:rPr lang="en-US" sz="3200" b="1" dirty="0">
                <a:solidFill>
                  <a:schemeClr val="bg1"/>
                </a:solidFill>
              </a:rPr>
              <a:t>EFERENCES</a:t>
            </a:r>
            <a:endParaRPr lang="en-US" sz="3200" b="1" dirty="0">
              <a:solidFill>
                <a:schemeClr val="bg1"/>
              </a:solidFill>
              <a:cs typeface="Segoe UI"/>
            </a:endParaRPr>
          </a:p>
        </p:txBody>
      </p:sp>
    </p:spTree>
    <p:custDataLst>
      <p:tags r:id="rId1"/>
    </p:custDataLst>
    <p:extLst>
      <p:ext uri="{BB962C8B-B14F-4D97-AF65-F5344CB8AC3E}">
        <p14:creationId xmlns:p14="http://schemas.microsoft.com/office/powerpoint/2010/main" val="2953200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E7E49B7-9095-FCCA-F99E-5C5EDACADD9A}"/>
            </a:ext>
          </a:extLst>
        </p:cNvPr>
        <p:cNvGrpSpPr/>
        <p:nvPr/>
      </p:nvGrpSpPr>
      <p:grpSpPr>
        <a:xfrm>
          <a:off x="0" y="0"/>
          <a:ext cx="0" cy="0"/>
          <a:chOff x="0" y="0"/>
          <a:chExt cx="0" cy="0"/>
        </a:xfrm>
      </p:grpSpPr>
      <p:sp useBgFill="1">
        <p:nvSpPr>
          <p:cNvPr id="1052" name="Rectangle 1051">
            <a:extLst>
              <a:ext uri="{FF2B5EF4-FFF2-40B4-BE49-F238E27FC236}">
                <a16:creationId xmlns:a16="http://schemas.microsoft.com/office/drawing/2014/main" id="{84F3ACE8-E53E-38B1-15DD-240868098F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4" name="Rectangle 1053">
            <a:extLst>
              <a:ext uri="{FF2B5EF4-FFF2-40B4-BE49-F238E27FC236}">
                <a16:creationId xmlns:a16="http://schemas.microsoft.com/office/drawing/2014/main" id="{7BD8FAE9-6AD8-6F98-D06B-10F941624C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85000"/>
              <a:lumOff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4" name="Picture 10" descr="AI-Powered APIs and API-Enabled AI: A Symbiotic Evolution Driving Mutual  Innovation - Cisco Blogs">
            <a:extLst>
              <a:ext uri="{FF2B5EF4-FFF2-40B4-BE49-F238E27FC236}">
                <a16:creationId xmlns:a16="http://schemas.microsoft.com/office/drawing/2014/main" id="{D5D900B3-B4B9-4465-B0C4-D778D17DA15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8425" b="15945"/>
          <a:stretch>
            <a:fillRect/>
          </a:stretch>
        </p:blipFill>
        <p:spPr bwMode="auto">
          <a:xfrm>
            <a:off x="-13280" y="0"/>
            <a:ext cx="12218559" cy="6858000"/>
          </a:xfrm>
          <a:prstGeom prst="rect">
            <a:avLst/>
          </a:prstGeom>
          <a:noFill/>
          <a:extLst>
            <a:ext uri="{909E8E84-426E-40DD-AFC4-6F175D3DCCD1}">
              <a14:hiddenFill xmlns:a14="http://schemas.microsoft.com/office/drawing/2010/main">
                <a:solidFill>
                  <a:srgbClr val="FFFFFF"/>
                </a:solidFill>
              </a14:hiddenFill>
            </a:ext>
          </a:extLst>
        </p:spPr>
      </p:pic>
      <p:cxnSp>
        <p:nvCxnSpPr>
          <p:cNvPr id="1056" name="Straight Connector 1055">
            <a:extLst>
              <a:ext uri="{FF2B5EF4-FFF2-40B4-BE49-F238E27FC236}">
                <a16:creationId xmlns:a16="http://schemas.microsoft.com/office/drawing/2014/main" id="{CDCBA10D-2BDA-640A-A620-D22E0850E4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Rectangle 6">
            <a:extLst>
              <a:ext uri="{FF2B5EF4-FFF2-40B4-BE49-F238E27FC236}">
                <a16:creationId xmlns:a16="http://schemas.microsoft.com/office/drawing/2014/main" id="{59CFDD7A-03BC-BDE6-89DA-6814AB1CC57F}"/>
              </a:ext>
            </a:extLst>
          </p:cNvPr>
          <p:cNvSpPr/>
          <p:nvPr/>
        </p:nvSpPr>
        <p:spPr>
          <a:xfrm>
            <a:off x="19919" y="6380"/>
            <a:ext cx="12192000" cy="6858000"/>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0E08F61-CB3B-3F68-D81B-F7F47A7E582D}"/>
              </a:ext>
            </a:extLst>
          </p:cNvPr>
          <p:cNvSpPr/>
          <p:nvPr/>
        </p:nvSpPr>
        <p:spPr>
          <a:xfrm>
            <a:off x="19919" y="0"/>
            <a:ext cx="12185360" cy="6864380"/>
          </a:xfrm>
          <a:prstGeom prst="rect">
            <a:avLst/>
          </a:prstGeom>
          <a:solidFill>
            <a:srgbClr val="000000">
              <a:alpha val="74118"/>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C151961-D965-ECA0-6BEF-2CD21CD79369}"/>
              </a:ext>
            </a:extLst>
          </p:cNvPr>
          <p:cNvSpPr/>
          <p:nvPr/>
        </p:nvSpPr>
        <p:spPr>
          <a:xfrm>
            <a:off x="533164" y="5114266"/>
            <a:ext cx="11298198" cy="395401"/>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4" name="TextBox 3">
            <a:extLst>
              <a:ext uri="{FF2B5EF4-FFF2-40B4-BE49-F238E27FC236}">
                <a16:creationId xmlns:a16="http://schemas.microsoft.com/office/drawing/2014/main" id="{0D02B7D2-943C-CAC2-B898-63E29E466C55}"/>
              </a:ext>
            </a:extLst>
          </p:cNvPr>
          <p:cNvSpPr txBox="1"/>
          <p:nvPr/>
        </p:nvSpPr>
        <p:spPr>
          <a:xfrm>
            <a:off x="446901" y="1267326"/>
            <a:ext cx="1145773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rgbClr val="EE6F00"/>
                </a:solidFill>
              </a:rPr>
              <a:t>I</a:t>
            </a:r>
            <a:r>
              <a:rPr lang="en-US" sz="2000" b="1" dirty="0">
                <a:solidFill>
                  <a:schemeClr val="bg1"/>
                </a:solidFill>
              </a:rPr>
              <a:t>NTELLIGENT</a:t>
            </a:r>
            <a:r>
              <a:rPr lang="en-US" sz="2800" b="1" dirty="0">
                <a:solidFill>
                  <a:schemeClr val="bg1"/>
                </a:solidFill>
              </a:rPr>
              <a:t> </a:t>
            </a:r>
            <a:r>
              <a:rPr lang="en-US" sz="2800" b="1" dirty="0">
                <a:solidFill>
                  <a:srgbClr val="EE6F00"/>
                </a:solidFill>
              </a:rPr>
              <a:t>R</a:t>
            </a:r>
            <a:r>
              <a:rPr lang="en-US" sz="2000" b="1" dirty="0">
                <a:solidFill>
                  <a:schemeClr val="bg1"/>
                </a:solidFill>
              </a:rPr>
              <a:t>ATE </a:t>
            </a:r>
            <a:r>
              <a:rPr lang="en-US" sz="3600" b="1" dirty="0">
                <a:solidFill>
                  <a:srgbClr val="EE6F00"/>
                </a:solidFill>
              </a:rPr>
              <a:t>L</a:t>
            </a:r>
            <a:r>
              <a:rPr lang="en-US" sz="2000" b="1" dirty="0">
                <a:solidFill>
                  <a:schemeClr val="bg1"/>
                </a:solidFill>
              </a:rPr>
              <a:t>IMITTING</a:t>
            </a:r>
            <a:r>
              <a:rPr lang="en-US" sz="2800" b="1" dirty="0">
                <a:solidFill>
                  <a:schemeClr val="bg1"/>
                </a:solidFill>
              </a:rPr>
              <a:t> </a:t>
            </a:r>
            <a:r>
              <a:rPr lang="en-US" sz="2800" b="1" dirty="0">
                <a:solidFill>
                  <a:srgbClr val="EE6F00"/>
                </a:solidFill>
              </a:rPr>
              <a:t>S</a:t>
            </a:r>
            <a:r>
              <a:rPr lang="en-US" sz="2000" b="1" dirty="0">
                <a:solidFill>
                  <a:schemeClr val="bg1"/>
                </a:solidFill>
              </a:rPr>
              <a:t>YSTEM</a:t>
            </a:r>
            <a:endParaRPr lang="en-US" sz="1000" b="1" dirty="0">
              <a:solidFill>
                <a:schemeClr val="bg1"/>
              </a:solidFill>
              <a:cs typeface="Segoe UI"/>
            </a:endParaRPr>
          </a:p>
        </p:txBody>
      </p:sp>
      <p:sp>
        <p:nvSpPr>
          <p:cNvPr id="10" name="TextBox 9">
            <a:extLst>
              <a:ext uri="{FF2B5EF4-FFF2-40B4-BE49-F238E27FC236}">
                <a16:creationId xmlns:a16="http://schemas.microsoft.com/office/drawing/2014/main" id="{A0BACD60-8EE9-51A6-7F74-5E7FA7AB03A6}"/>
              </a:ext>
            </a:extLst>
          </p:cNvPr>
          <p:cNvSpPr txBox="1"/>
          <p:nvPr/>
        </p:nvSpPr>
        <p:spPr>
          <a:xfrm>
            <a:off x="2791326" y="180474"/>
            <a:ext cx="184731" cy="369332"/>
          </a:xfrm>
          <a:prstGeom prst="rect">
            <a:avLst/>
          </a:prstGeom>
          <a:noFill/>
        </p:spPr>
        <p:txBody>
          <a:bodyPr wrap="none" rtlCol="0">
            <a:spAutoFit/>
          </a:bodyPr>
          <a:lstStyle/>
          <a:p>
            <a:endParaRPr lang="en-US"/>
          </a:p>
        </p:txBody>
      </p:sp>
      <p:sp>
        <p:nvSpPr>
          <p:cNvPr id="12" name="TextBox 11">
            <a:extLst>
              <a:ext uri="{FF2B5EF4-FFF2-40B4-BE49-F238E27FC236}">
                <a16:creationId xmlns:a16="http://schemas.microsoft.com/office/drawing/2014/main" id="{3871BA31-D654-0F50-3F5B-369038914588}"/>
              </a:ext>
            </a:extLst>
          </p:cNvPr>
          <p:cNvSpPr txBox="1"/>
          <p:nvPr/>
        </p:nvSpPr>
        <p:spPr>
          <a:xfrm>
            <a:off x="446901" y="2034018"/>
            <a:ext cx="11298198"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i="1" dirty="0">
                <a:solidFill>
                  <a:schemeClr val="bg1"/>
                </a:solidFill>
                <a:cs typeface="Segoe UI"/>
              </a:rPr>
              <a:t>Restoring Human Agency in Autonomous AI Systems </a:t>
            </a:r>
            <a:endParaRPr lang="en-US" sz="600" b="1" i="1" dirty="0">
              <a:solidFill>
                <a:schemeClr val="bg1"/>
              </a:solidFill>
              <a:cs typeface="Segoe UI"/>
            </a:endParaRPr>
          </a:p>
        </p:txBody>
      </p:sp>
      <p:pic>
        <p:nvPicPr>
          <p:cNvPr id="6" name="Picture 5" descr="Torrens University Australia research repository - Browse">
            <a:extLst>
              <a:ext uri="{FF2B5EF4-FFF2-40B4-BE49-F238E27FC236}">
                <a16:creationId xmlns:a16="http://schemas.microsoft.com/office/drawing/2014/main" id="{3A5C7D6A-0995-E020-E787-505F225EF7FE}"/>
              </a:ext>
            </a:extLst>
          </p:cNvPr>
          <p:cNvPicPr>
            <a:picLocks noChangeAspect="1"/>
          </p:cNvPicPr>
          <p:nvPr/>
        </p:nvPicPr>
        <p:blipFill>
          <a:blip r:embed="rId4"/>
          <a:stretch>
            <a:fillRect/>
          </a:stretch>
        </p:blipFill>
        <p:spPr>
          <a:xfrm>
            <a:off x="446901" y="5918613"/>
            <a:ext cx="1397369" cy="749586"/>
          </a:xfrm>
          <a:prstGeom prst="rect">
            <a:avLst/>
          </a:prstGeom>
        </p:spPr>
      </p:pic>
      <p:sp>
        <p:nvSpPr>
          <p:cNvPr id="19" name="Subtitle 2">
            <a:extLst>
              <a:ext uri="{FF2B5EF4-FFF2-40B4-BE49-F238E27FC236}">
                <a16:creationId xmlns:a16="http://schemas.microsoft.com/office/drawing/2014/main" id="{1D7D8881-7382-CBDA-2FCE-AD3FD9BE4B17}"/>
              </a:ext>
            </a:extLst>
          </p:cNvPr>
          <p:cNvSpPr txBox="1">
            <a:spLocks/>
          </p:cNvSpPr>
          <p:nvPr/>
        </p:nvSpPr>
        <p:spPr>
          <a:xfrm>
            <a:off x="10081398" y="6117421"/>
            <a:ext cx="1663701" cy="351970"/>
          </a:xfrm>
          <a:prstGeom prst="rect">
            <a:avLst/>
          </a:prstGeom>
        </p:spPr>
        <p:txBody>
          <a:bodyPr vert="horz" lIns="91440" tIns="45720" rIns="91440" bIns="45720" rtlCol="0" anchor="b">
            <a:noAutofit/>
          </a:bodyPr>
          <a:lstStyle>
            <a:lvl1pPr marL="0" indent="0" algn="l" defTabSz="914400" rtl="0" eaLnBrk="1" latinLnBrk="0" hangingPunct="1">
              <a:lnSpc>
                <a:spcPct val="11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11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1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1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ctr">
              <a:lnSpc>
                <a:spcPct val="100000"/>
              </a:lnSpc>
            </a:pPr>
            <a:r>
              <a:rPr lang="en-US" sz="1600" b="1">
                <a:solidFill>
                  <a:schemeClr val="bg1"/>
                </a:solidFill>
                <a:cs typeface="Calibri" panose="020F0502020204030204" pitchFamily="34" charset="0"/>
              </a:rPr>
              <a:t>December, 2025</a:t>
            </a:r>
          </a:p>
        </p:txBody>
      </p:sp>
      <p:sp>
        <p:nvSpPr>
          <p:cNvPr id="20" name="Rectangle 19">
            <a:extLst>
              <a:ext uri="{FF2B5EF4-FFF2-40B4-BE49-F238E27FC236}">
                <a16:creationId xmlns:a16="http://schemas.microsoft.com/office/drawing/2014/main" id="{4FF745D1-A513-CC4B-0E9B-79DD03BF510F}"/>
              </a:ext>
            </a:extLst>
          </p:cNvPr>
          <p:cNvSpPr/>
          <p:nvPr/>
        </p:nvSpPr>
        <p:spPr>
          <a:xfrm>
            <a:off x="-29879" y="170489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16" name="TextBox 15">
            <a:extLst>
              <a:ext uri="{FF2B5EF4-FFF2-40B4-BE49-F238E27FC236}">
                <a16:creationId xmlns:a16="http://schemas.microsoft.com/office/drawing/2014/main" id="{0DDC5224-7EC7-A865-D8D7-B2680CA20771}"/>
              </a:ext>
            </a:extLst>
          </p:cNvPr>
          <p:cNvSpPr txBox="1"/>
          <p:nvPr/>
        </p:nvSpPr>
        <p:spPr>
          <a:xfrm>
            <a:off x="461278" y="4137566"/>
            <a:ext cx="8652764"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9600" b="1" i="1" dirty="0">
                <a:solidFill>
                  <a:srgbClr val="EE6F00"/>
                </a:solidFill>
                <a:cs typeface="Segoe UI"/>
              </a:rPr>
              <a:t>T</a:t>
            </a:r>
            <a:r>
              <a:rPr lang="en-US" sz="9600" b="1" i="1" dirty="0">
                <a:solidFill>
                  <a:schemeClr val="bg1"/>
                </a:solidFill>
                <a:cs typeface="Segoe UI"/>
              </a:rPr>
              <a:t>hank you!</a:t>
            </a:r>
            <a:endParaRPr lang="en-US" sz="9600">
              <a:solidFill>
                <a:schemeClr val="bg1"/>
              </a:solidFill>
            </a:endParaRPr>
          </a:p>
        </p:txBody>
      </p:sp>
    </p:spTree>
    <p:extLst>
      <p:ext uri="{BB962C8B-B14F-4D97-AF65-F5344CB8AC3E}">
        <p14:creationId xmlns:p14="http://schemas.microsoft.com/office/powerpoint/2010/main" val="790399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F7DB76-758D-E372-B8FA-EBA8046C46D3}"/>
            </a:ext>
          </a:extLst>
        </p:cNvPr>
        <p:cNvGrpSpPr/>
        <p:nvPr/>
      </p:nvGrpSpPr>
      <p:grpSpPr>
        <a:xfrm>
          <a:off x="0" y="0"/>
          <a:ext cx="0" cy="0"/>
          <a:chOff x="0" y="0"/>
          <a:chExt cx="0" cy="0"/>
        </a:xfrm>
      </p:grpSpPr>
      <p:pic>
        <p:nvPicPr>
          <p:cNvPr id="2052" name="Picture 4" descr="A sculpture of a hand making a gesture">
            <a:extLst>
              <a:ext uri="{FF2B5EF4-FFF2-40B4-BE49-F238E27FC236}">
                <a16:creationId xmlns:a16="http://schemas.microsoft.com/office/drawing/2014/main" id="{09595017-74E3-E4F9-B00B-1C11C410F80E}"/>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10937" r="4448"/>
          <a:stretch>
            <a:fillRect/>
          </a:stretch>
        </p:blipFill>
        <p:spPr bwMode="auto">
          <a:xfrm>
            <a:off x="-29878" y="-736600"/>
            <a:ext cx="12221878" cy="75946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0B7A064-C56C-3ACF-5FF3-D57D9E6351BE}"/>
              </a:ext>
            </a:extLst>
          </p:cNvPr>
          <p:cNvSpPr/>
          <p:nvPr/>
        </p:nvSpPr>
        <p:spPr>
          <a:xfrm>
            <a:off x="-29880" y="-736600"/>
            <a:ext cx="12221879" cy="7594600"/>
          </a:xfrm>
          <a:prstGeom prst="rect">
            <a:avLst/>
          </a:prstGeom>
          <a:solidFill>
            <a:srgbClr val="000000">
              <a:alpha val="70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 name="Picture 7" descr="Torrens University Australia research repository - Browse">
            <a:extLst>
              <a:ext uri="{FF2B5EF4-FFF2-40B4-BE49-F238E27FC236}">
                <a16:creationId xmlns:a16="http://schemas.microsoft.com/office/drawing/2014/main" id="{BCD18641-F2E0-FA82-E153-3FFD433F28EE}"/>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5" name="Rectangle 4">
            <a:extLst>
              <a:ext uri="{FF2B5EF4-FFF2-40B4-BE49-F238E27FC236}">
                <a16:creationId xmlns:a16="http://schemas.microsoft.com/office/drawing/2014/main" id="{9775E376-7AFC-AC53-6C06-785817C4B616}"/>
              </a:ext>
            </a:extLst>
          </p:cNvPr>
          <p:cNvSpPr/>
          <p:nvPr/>
        </p:nvSpPr>
        <p:spPr>
          <a:xfrm>
            <a:off x="492511" y="2929891"/>
            <a:ext cx="11198551" cy="2353310"/>
          </a:xfrm>
          <a:prstGeom prst="rect">
            <a:avLst/>
          </a:prstGeom>
          <a:solidFill>
            <a:srgbClr val="000000">
              <a:alpha val="65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2F2F2"/>
              </a:solidFill>
            </a:endParaRPr>
          </a:p>
        </p:txBody>
      </p:sp>
      <p:sp>
        <p:nvSpPr>
          <p:cNvPr id="2" name="TextBox 1">
            <a:extLst>
              <a:ext uri="{FF2B5EF4-FFF2-40B4-BE49-F238E27FC236}">
                <a16:creationId xmlns:a16="http://schemas.microsoft.com/office/drawing/2014/main" id="{77AA90F9-465F-51FB-A78E-73D9A50BE104}"/>
              </a:ext>
            </a:extLst>
          </p:cNvPr>
          <p:cNvSpPr txBox="1"/>
          <p:nvPr/>
        </p:nvSpPr>
        <p:spPr>
          <a:xfrm>
            <a:off x="421462" y="1249159"/>
            <a:ext cx="1129819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i="1" dirty="0">
                <a:solidFill>
                  <a:schemeClr val="bg1"/>
                </a:solidFill>
                <a:cs typeface="Segoe UI"/>
              </a:rPr>
              <a:t>A New Risk Frontier</a:t>
            </a:r>
            <a:endParaRPr lang="en-US" sz="900" b="1" i="1" dirty="0">
              <a:solidFill>
                <a:schemeClr val="bg1"/>
              </a:solidFill>
              <a:cs typeface="Segoe UI"/>
            </a:endParaRPr>
          </a:p>
        </p:txBody>
      </p:sp>
      <p:sp>
        <p:nvSpPr>
          <p:cNvPr id="21" name="Rectangle 20">
            <a:extLst>
              <a:ext uri="{FF2B5EF4-FFF2-40B4-BE49-F238E27FC236}">
                <a16:creationId xmlns:a16="http://schemas.microsoft.com/office/drawing/2014/main" id="{4B624B9D-C4CD-6CEB-6244-3C8EA24C6C4B}"/>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23" name="TextBox 22">
            <a:extLst>
              <a:ext uri="{FF2B5EF4-FFF2-40B4-BE49-F238E27FC236}">
                <a16:creationId xmlns:a16="http://schemas.microsoft.com/office/drawing/2014/main" id="{780FE8B0-D49C-BC2D-9AEC-4B0ACF93C193}"/>
              </a:ext>
            </a:extLst>
          </p:cNvPr>
          <p:cNvSpPr txBox="1"/>
          <p:nvPr/>
        </p:nvSpPr>
        <p:spPr>
          <a:xfrm>
            <a:off x="421462" y="482467"/>
            <a:ext cx="1145773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rgbClr val="EE6F00"/>
                </a:solidFill>
              </a:rPr>
              <a:t>T</a:t>
            </a:r>
            <a:r>
              <a:rPr lang="en-US" sz="3200" b="1" dirty="0">
                <a:solidFill>
                  <a:schemeClr val="bg1"/>
                </a:solidFill>
              </a:rPr>
              <a:t>HE RISE OF AGENTIC </a:t>
            </a:r>
            <a:r>
              <a:rPr lang="en-US" sz="4800" b="1" dirty="0">
                <a:solidFill>
                  <a:srgbClr val="EE6F00"/>
                </a:solidFill>
              </a:rPr>
              <a:t>AI</a:t>
            </a:r>
            <a:endParaRPr lang="en-US" sz="1200" b="1" dirty="0">
              <a:solidFill>
                <a:schemeClr val="bg1"/>
              </a:solidFill>
              <a:cs typeface="Segoe UI"/>
            </a:endParaRPr>
          </a:p>
        </p:txBody>
      </p:sp>
      <p:sp>
        <p:nvSpPr>
          <p:cNvPr id="27" name="Rectangle 26">
            <a:extLst>
              <a:ext uri="{FF2B5EF4-FFF2-40B4-BE49-F238E27FC236}">
                <a16:creationId xmlns:a16="http://schemas.microsoft.com/office/drawing/2014/main" id="{9366DB36-E848-276B-7DE0-B56D9181A53B}"/>
              </a:ext>
            </a:extLst>
          </p:cNvPr>
          <p:cNvSpPr/>
          <p:nvPr/>
        </p:nvSpPr>
        <p:spPr>
          <a:xfrm>
            <a:off x="489263" y="2929890"/>
            <a:ext cx="10654987" cy="1856423"/>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3" name="Rectangle 2">
            <a:extLst>
              <a:ext uri="{FF2B5EF4-FFF2-40B4-BE49-F238E27FC236}">
                <a16:creationId xmlns:a16="http://schemas.microsoft.com/office/drawing/2014/main" id="{F9B4731D-9FE8-08E6-68DC-9FE933A3D42E}"/>
              </a:ext>
            </a:extLst>
          </p:cNvPr>
          <p:cNvSpPr/>
          <p:nvPr/>
        </p:nvSpPr>
        <p:spPr>
          <a:xfrm>
            <a:off x="485050" y="5150420"/>
            <a:ext cx="10654987" cy="875067"/>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26" name="Subtitle 2">
            <a:extLst>
              <a:ext uri="{FF2B5EF4-FFF2-40B4-BE49-F238E27FC236}">
                <a16:creationId xmlns:a16="http://schemas.microsoft.com/office/drawing/2014/main" id="{749B5A4F-86B7-DD70-3AEF-CC5CA5C1915E}"/>
              </a:ext>
            </a:extLst>
          </p:cNvPr>
          <p:cNvSpPr txBox="1">
            <a:spLocks/>
          </p:cNvSpPr>
          <p:nvPr/>
        </p:nvSpPr>
        <p:spPr>
          <a:xfrm>
            <a:off x="609601" y="2997201"/>
            <a:ext cx="11081461" cy="2817812"/>
          </a:xfrm>
          <a:prstGeom prst="rect">
            <a:avLst/>
          </a:prstGeom>
        </p:spPr>
        <p:txBody>
          <a:bodyPr vert="horz" lIns="91440" tIns="45720" rIns="91440" bIns="45720" rtlCol="0" anchor="b">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pPr>
            <a:r>
              <a:rPr lang="en-US" sz="1800" dirty="0">
                <a:solidFill>
                  <a:schemeClr val="bg1"/>
                </a:solidFill>
                <a:cs typeface="Calibri" panose="020F0502020204030204" pitchFamily="34" charset="0"/>
              </a:rPr>
              <a:t>Autonomous AI agents (</a:t>
            </a:r>
            <a:r>
              <a:rPr lang="en-US" sz="1800" dirty="0" err="1">
                <a:solidFill>
                  <a:schemeClr val="bg1"/>
                </a:solidFill>
                <a:cs typeface="Calibri" panose="020F0502020204030204" pitchFamily="34" charset="0"/>
              </a:rPr>
              <a:t>AutoGPT</a:t>
            </a:r>
            <a:r>
              <a:rPr lang="en-US" sz="1800" dirty="0">
                <a:solidFill>
                  <a:schemeClr val="bg1"/>
                </a:solidFill>
                <a:cs typeface="Calibri" panose="020F0502020204030204" pitchFamily="34" charset="0"/>
              </a:rPr>
              <a:t>, Devin, Grok) execute </a:t>
            </a:r>
            <a:r>
              <a:rPr lang="en-US" sz="1800" b="1" dirty="0">
                <a:solidFill>
                  <a:schemeClr val="bg1"/>
                </a:solidFill>
                <a:cs typeface="Calibri" panose="020F0502020204030204" pitchFamily="34" charset="0"/>
              </a:rPr>
              <a:t>multi-step tasks without human supervision. </a:t>
            </a:r>
          </a:p>
          <a:p>
            <a:pPr lvl="1">
              <a:lnSpc>
                <a:spcPct val="100000"/>
              </a:lnSpc>
            </a:pPr>
            <a:r>
              <a:rPr lang="en-US" sz="1600" dirty="0">
                <a:solidFill>
                  <a:schemeClr val="bg1"/>
                </a:solidFill>
                <a:cs typeface="Calibri" panose="020F0502020204030204" pitchFamily="34" charset="0"/>
              </a:rPr>
              <a:t>Ex: Developer's </a:t>
            </a:r>
            <a:r>
              <a:rPr lang="en-US" sz="1600" dirty="0" err="1">
                <a:solidFill>
                  <a:schemeClr val="bg1"/>
                </a:solidFill>
                <a:cs typeface="Calibri" panose="020F0502020204030204" pitchFamily="34" charset="0"/>
              </a:rPr>
              <a:t>AutoGPT</a:t>
            </a:r>
            <a:r>
              <a:rPr lang="en-US" sz="1600" dirty="0">
                <a:solidFill>
                  <a:schemeClr val="bg1"/>
                </a:solidFill>
                <a:cs typeface="Calibri" panose="020F0502020204030204" pitchFamily="34" charset="0"/>
              </a:rPr>
              <a:t> loop generated $50K AWS bill overnight (Assessment 2 findings). </a:t>
            </a:r>
          </a:p>
          <a:p>
            <a:pPr>
              <a:lnSpc>
                <a:spcPct val="100000"/>
              </a:lnSpc>
            </a:pPr>
            <a:r>
              <a:rPr lang="en-US" sz="1800" b="1" dirty="0">
                <a:solidFill>
                  <a:schemeClr val="bg1"/>
                </a:solidFill>
                <a:cs typeface="Calibri" panose="020F0502020204030204" pitchFamily="34" charset="0"/>
              </a:rPr>
              <a:t>API-driven autonomy </a:t>
            </a:r>
            <a:r>
              <a:rPr lang="en-US" sz="1800" dirty="0">
                <a:solidFill>
                  <a:schemeClr val="bg1"/>
                </a:solidFill>
                <a:cs typeface="Calibri" panose="020F0502020204030204" pitchFamily="34" charset="0"/>
              </a:rPr>
              <a:t>= uncontrolled resource consumption + cost explosions + system instability. </a:t>
            </a:r>
          </a:p>
          <a:p>
            <a:pPr>
              <a:lnSpc>
                <a:spcPct val="100000"/>
              </a:lnSpc>
            </a:pPr>
            <a:r>
              <a:rPr lang="en-US" sz="1800" b="1" dirty="0">
                <a:solidFill>
                  <a:schemeClr val="bg1"/>
                </a:solidFill>
                <a:cs typeface="Calibri" panose="020F0502020204030204" pitchFamily="34" charset="0"/>
              </a:rPr>
              <a:t>Existing throttling </a:t>
            </a:r>
            <a:r>
              <a:rPr lang="en-US" sz="1800" dirty="0">
                <a:solidFill>
                  <a:schemeClr val="bg1"/>
                </a:solidFill>
                <a:cs typeface="Calibri" panose="020F0502020204030204" pitchFamily="34" charset="0"/>
              </a:rPr>
              <a:t>= too simplistic → opaque 429 errors, no context, no fairness, no control.</a:t>
            </a:r>
          </a:p>
          <a:p>
            <a:pPr marL="0" indent="0">
              <a:lnSpc>
                <a:spcPct val="100000"/>
              </a:lnSpc>
              <a:buNone/>
            </a:pPr>
            <a:endParaRPr lang="en-US" sz="1800" b="1" dirty="0">
              <a:solidFill>
                <a:schemeClr val="bg1"/>
              </a:solidFill>
              <a:cs typeface="Calibri" panose="020F0502020204030204" pitchFamily="34" charset="0"/>
            </a:endParaRPr>
          </a:p>
          <a:p>
            <a:pPr marL="0" indent="0">
              <a:lnSpc>
                <a:spcPct val="100000"/>
              </a:lnSpc>
              <a:buNone/>
            </a:pPr>
            <a:endParaRPr lang="en-US" sz="1800" b="1" dirty="0">
              <a:solidFill>
                <a:schemeClr val="bg1"/>
              </a:solidFill>
              <a:cs typeface="Calibri" panose="020F0502020204030204" pitchFamily="34" charset="0"/>
            </a:endParaRPr>
          </a:p>
          <a:p>
            <a:pPr marL="0" indent="0">
              <a:lnSpc>
                <a:spcPct val="100000"/>
              </a:lnSpc>
              <a:buNone/>
            </a:pPr>
            <a:r>
              <a:rPr lang="en-US" sz="1800" b="1" dirty="0">
                <a:solidFill>
                  <a:schemeClr val="bg1"/>
                </a:solidFill>
                <a:cs typeface="Calibri" panose="020F0502020204030204" pitchFamily="34" charset="0"/>
              </a:rPr>
              <a:t>Users lack visibility, predictability, agency, and trust.</a:t>
            </a:r>
          </a:p>
        </p:txBody>
      </p:sp>
    </p:spTree>
    <p:custDataLst>
      <p:tags r:id="rId1"/>
    </p:custDataLst>
    <p:extLst>
      <p:ext uri="{BB962C8B-B14F-4D97-AF65-F5344CB8AC3E}">
        <p14:creationId xmlns:p14="http://schemas.microsoft.com/office/powerpoint/2010/main" val="3289958592"/>
      </p:ext>
    </p:extLst>
  </p:cSld>
  <p:clrMapOvr>
    <a:masterClrMapping/>
  </p:clrMapOvr>
  <mc:AlternateContent xmlns:mc="http://schemas.openxmlformats.org/markup-compatibility/2006" xmlns:p14="http://schemas.microsoft.com/office/powerpoint/2010/main">
    <mc:Choice Requires="p14">
      <p:transition spd="slow" p14:dur="2000" advTm="56600"/>
    </mc:Choice>
    <mc:Fallback xmlns="">
      <p:transition spd="slow" advTm="566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D3E785-D16B-F0DE-20D1-EF0442E10741}"/>
            </a:ext>
          </a:extLst>
        </p:cNvPr>
        <p:cNvGrpSpPr/>
        <p:nvPr/>
      </p:nvGrpSpPr>
      <p:grpSpPr>
        <a:xfrm>
          <a:off x="0" y="0"/>
          <a:ext cx="0" cy="0"/>
          <a:chOff x="0" y="0"/>
          <a:chExt cx="0" cy="0"/>
        </a:xfrm>
      </p:grpSpPr>
      <p:pic>
        <p:nvPicPr>
          <p:cNvPr id="3074" name="Picture 2" descr="Despite Pledges to Cut Emissions, China Goes on a Coal Spree - Yale E360">
            <a:extLst>
              <a:ext uri="{FF2B5EF4-FFF2-40B4-BE49-F238E27FC236}">
                <a16:creationId xmlns:a16="http://schemas.microsoft.com/office/drawing/2014/main" id="{A467AD54-B821-F16D-2D8F-46F3B57F1D5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951B9E15-6767-CE05-C621-AE2D8431CB80}"/>
              </a:ext>
            </a:extLst>
          </p:cNvPr>
          <p:cNvSpPr/>
          <p:nvPr/>
        </p:nvSpPr>
        <p:spPr>
          <a:xfrm>
            <a:off x="-2780" y="-8713"/>
            <a:ext cx="12192000" cy="6858000"/>
          </a:xfrm>
          <a:prstGeom prst="rect">
            <a:avLst/>
          </a:prstGeom>
          <a:solidFill>
            <a:srgbClr val="000000">
              <a:alpha val="70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ectangle 48">
            <a:extLst>
              <a:ext uri="{FF2B5EF4-FFF2-40B4-BE49-F238E27FC236}">
                <a16:creationId xmlns:a16="http://schemas.microsoft.com/office/drawing/2014/main" id="{4C05D710-2D9D-7090-DB7B-CBD5BDD4E875}"/>
              </a:ext>
            </a:extLst>
          </p:cNvPr>
          <p:cNvSpPr/>
          <p:nvPr/>
        </p:nvSpPr>
        <p:spPr>
          <a:xfrm>
            <a:off x="641131" y="1621494"/>
            <a:ext cx="10920248" cy="4532275"/>
          </a:xfrm>
          <a:prstGeom prst="rect">
            <a:avLst/>
          </a:prstGeom>
          <a:solidFill>
            <a:srgbClr val="000000">
              <a:alpha val="70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Rectangle 29">
            <a:extLst>
              <a:ext uri="{FF2B5EF4-FFF2-40B4-BE49-F238E27FC236}">
                <a16:creationId xmlns:a16="http://schemas.microsoft.com/office/drawing/2014/main" id="{B4E548C9-7296-47B8-1186-65F043D6B083}"/>
              </a:ext>
            </a:extLst>
          </p:cNvPr>
          <p:cNvSpPr/>
          <p:nvPr/>
        </p:nvSpPr>
        <p:spPr>
          <a:xfrm>
            <a:off x="-29879" y="79049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31" name="TextBox 30">
            <a:extLst>
              <a:ext uri="{FF2B5EF4-FFF2-40B4-BE49-F238E27FC236}">
                <a16:creationId xmlns:a16="http://schemas.microsoft.com/office/drawing/2014/main" id="{0909C493-90C0-35BC-BF39-08954F5C738C}"/>
              </a:ext>
            </a:extLst>
          </p:cNvPr>
          <p:cNvSpPr txBox="1"/>
          <p:nvPr/>
        </p:nvSpPr>
        <p:spPr>
          <a:xfrm>
            <a:off x="446901" y="213607"/>
            <a:ext cx="1145773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rgbClr val="EE6F00"/>
                </a:solidFill>
              </a:rPr>
              <a:t>W</a:t>
            </a:r>
            <a:r>
              <a:rPr lang="en-US" sz="3200" b="1" dirty="0">
                <a:solidFill>
                  <a:schemeClr val="bg1"/>
                </a:solidFill>
              </a:rPr>
              <a:t>HAT GOES WRONG </a:t>
            </a:r>
            <a:r>
              <a:rPr lang="en-US" sz="4800" b="1" dirty="0">
                <a:solidFill>
                  <a:srgbClr val="EE6F00"/>
                </a:solidFill>
              </a:rPr>
              <a:t>T</a:t>
            </a:r>
            <a:r>
              <a:rPr lang="en-US" sz="3200" b="1" dirty="0">
                <a:solidFill>
                  <a:schemeClr val="bg1"/>
                </a:solidFill>
              </a:rPr>
              <a:t>ODAY?</a:t>
            </a:r>
            <a:endParaRPr lang="en-US" sz="3200" b="1" dirty="0">
              <a:solidFill>
                <a:schemeClr val="bg1"/>
              </a:solidFill>
              <a:cs typeface="Segoe UI"/>
            </a:endParaRPr>
          </a:p>
        </p:txBody>
      </p:sp>
      <p:sp>
        <p:nvSpPr>
          <p:cNvPr id="32" name="Rectangle 31">
            <a:extLst>
              <a:ext uri="{FF2B5EF4-FFF2-40B4-BE49-F238E27FC236}">
                <a16:creationId xmlns:a16="http://schemas.microsoft.com/office/drawing/2014/main" id="{3B7F3DB1-487E-8848-0A5C-231484F6D9B4}"/>
              </a:ext>
            </a:extLst>
          </p:cNvPr>
          <p:cNvSpPr/>
          <p:nvPr/>
        </p:nvSpPr>
        <p:spPr>
          <a:xfrm>
            <a:off x="716760" y="1675072"/>
            <a:ext cx="5283200" cy="2044700"/>
          </a:xfrm>
          <a:prstGeom prst="rect">
            <a:avLst/>
          </a:prstGeom>
          <a:noFill/>
          <a:ln w="12700" cap="flat" cmpd="sng" algn="ctr">
            <a:solidFill>
              <a:srgbClr val="FF4F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3F0D0442-BF75-4E36-2F7E-307FFB22A193}"/>
              </a:ext>
            </a:extLst>
          </p:cNvPr>
          <p:cNvSpPr/>
          <p:nvPr/>
        </p:nvSpPr>
        <p:spPr>
          <a:xfrm>
            <a:off x="6182499" y="1675072"/>
            <a:ext cx="5283200" cy="2044700"/>
          </a:xfrm>
          <a:prstGeom prst="rect">
            <a:avLst/>
          </a:prstGeom>
          <a:noFill/>
          <a:ln w="12700" cap="flat" cmpd="sng" algn="ctr">
            <a:solidFill>
              <a:srgbClr val="FF4F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7D47673A-A648-C7B9-28C8-38D34868B0EB}"/>
              </a:ext>
            </a:extLst>
          </p:cNvPr>
          <p:cNvSpPr/>
          <p:nvPr/>
        </p:nvSpPr>
        <p:spPr>
          <a:xfrm>
            <a:off x="716760" y="4049972"/>
            <a:ext cx="5283200" cy="2044700"/>
          </a:xfrm>
          <a:prstGeom prst="rect">
            <a:avLst/>
          </a:prstGeom>
          <a:noFill/>
          <a:ln w="12700" cap="flat" cmpd="sng" algn="ctr">
            <a:solidFill>
              <a:srgbClr val="FF4F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991113BF-C2A0-81F9-4F72-E0FEAB22871B}"/>
              </a:ext>
            </a:extLst>
          </p:cNvPr>
          <p:cNvSpPr/>
          <p:nvPr/>
        </p:nvSpPr>
        <p:spPr>
          <a:xfrm>
            <a:off x="6182499" y="4049972"/>
            <a:ext cx="5283200" cy="2044700"/>
          </a:xfrm>
          <a:prstGeom prst="rect">
            <a:avLst/>
          </a:prstGeom>
          <a:noFill/>
          <a:ln w="12700" cap="flat" cmpd="sng" algn="ctr">
            <a:solidFill>
              <a:srgbClr val="FF4F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D741D7E5-8E76-2F92-D654-6B18EFC2E030}"/>
              </a:ext>
            </a:extLst>
          </p:cNvPr>
          <p:cNvSpPr/>
          <p:nvPr/>
        </p:nvSpPr>
        <p:spPr>
          <a:xfrm>
            <a:off x="714949" y="1655531"/>
            <a:ext cx="621507" cy="621507"/>
          </a:xfrm>
          <a:prstGeom prst="ellipse">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6" name="Picture 35" descr="Torrens University Australia research repository - Browse">
            <a:extLst>
              <a:ext uri="{FF2B5EF4-FFF2-40B4-BE49-F238E27FC236}">
                <a16:creationId xmlns:a16="http://schemas.microsoft.com/office/drawing/2014/main" id="{C5D77AF3-9159-C7A9-334A-8C225637DB0F}"/>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42" name="Oval 41">
            <a:extLst>
              <a:ext uri="{FF2B5EF4-FFF2-40B4-BE49-F238E27FC236}">
                <a16:creationId xmlns:a16="http://schemas.microsoft.com/office/drawing/2014/main" id="{2C64A246-1E96-0E77-4167-9844A5F4CA12}"/>
              </a:ext>
            </a:extLst>
          </p:cNvPr>
          <p:cNvSpPr/>
          <p:nvPr/>
        </p:nvSpPr>
        <p:spPr>
          <a:xfrm>
            <a:off x="6175985" y="1655531"/>
            <a:ext cx="621507" cy="621507"/>
          </a:xfrm>
          <a:prstGeom prst="ellipse">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3" name="Oval 42">
            <a:extLst>
              <a:ext uri="{FF2B5EF4-FFF2-40B4-BE49-F238E27FC236}">
                <a16:creationId xmlns:a16="http://schemas.microsoft.com/office/drawing/2014/main" id="{0B2F94AC-26C1-199A-95D8-FB367ED9BD47}"/>
              </a:ext>
            </a:extLst>
          </p:cNvPr>
          <p:cNvSpPr/>
          <p:nvPr/>
        </p:nvSpPr>
        <p:spPr>
          <a:xfrm>
            <a:off x="714949" y="4056257"/>
            <a:ext cx="621507" cy="621507"/>
          </a:xfrm>
          <a:prstGeom prst="ellipse">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44" name="Oval 43">
            <a:extLst>
              <a:ext uri="{FF2B5EF4-FFF2-40B4-BE49-F238E27FC236}">
                <a16:creationId xmlns:a16="http://schemas.microsoft.com/office/drawing/2014/main" id="{FB2FB15D-5CB5-6305-A903-ED2EAAB60885}"/>
              </a:ext>
            </a:extLst>
          </p:cNvPr>
          <p:cNvSpPr/>
          <p:nvPr/>
        </p:nvSpPr>
        <p:spPr>
          <a:xfrm>
            <a:off x="6175080" y="4049972"/>
            <a:ext cx="621507" cy="621507"/>
          </a:xfrm>
          <a:prstGeom prst="ellipse">
            <a:avLst/>
          </a:prstGeom>
          <a:solidFill>
            <a:schemeClr val="bg1"/>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7" name="Picture 16" descr="Fairness Symbol 3D Icons - Free Download in PNG, glTF">
            <a:extLst>
              <a:ext uri="{FF2B5EF4-FFF2-40B4-BE49-F238E27FC236}">
                <a16:creationId xmlns:a16="http://schemas.microsoft.com/office/drawing/2014/main" id="{CE6198ED-B3CC-7B68-BDE0-B820B93F556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4949" y="4055352"/>
            <a:ext cx="623318" cy="623318"/>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20" descr="Automotive Engine 3D Icons - Free Download in PNG, glTF">
            <a:extLst>
              <a:ext uri="{FF2B5EF4-FFF2-40B4-BE49-F238E27FC236}">
                <a16:creationId xmlns:a16="http://schemas.microsoft.com/office/drawing/2014/main" id="{842CB670-5EBC-922F-E41F-53170C550220}"/>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82499" y="1661139"/>
            <a:ext cx="615899" cy="615899"/>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24" descr="Ecology Environment 3d Icon, Ecology, Environment, 3d Icon PNG Transparent  Image and Clipart for Free Download">
            <a:extLst>
              <a:ext uri="{FF2B5EF4-FFF2-40B4-BE49-F238E27FC236}">
                <a16:creationId xmlns:a16="http://schemas.microsoft.com/office/drawing/2014/main" id="{5C99CBC4-6191-925A-ECFD-E0479EC9832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16760" y="1661139"/>
            <a:ext cx="621507" cy="621507"/>
          </a:xfrm>
          <a:prstGeom prst="rect">
            <a:avLst/>
          </a:prstGeom>
          <a:noFill/>
          <a:extLst>
            <a:ext uri="{909E8E84-426E-40DD-AFC4-6F175D3DCCD1}">
              <a14:hiddenFill xmlns:a14="http://schemas.microsoft.com/office/drawing/2010/main">
                <a:solidFill>
                  <a:srgbClr val="FFFFFF"/>
                </a:solidFill>
              </a14:hiddenFill>
            </a:ext>
          </a:extLst>
        </p:spPr>
      </p:pic>
      <p:sp>
        <p:nvSpPr>
          <p:cNvPr id="45" name="TextBox 44">
            <a:extLst>
              <a:ext uri="{FF2B5EF4-FFF2-40B4-BE49-F238E27FC236}">
                <a16:creationId xmlns:a16="http://schemas.microsoft.com/office/drawing/2014/main" id="{27A3288C-08AB-4365-B8B3-7ABBDEEBA798}"/>
              </a:ext>
            </a:extLst>
          </p:cNvPr>
          <p:cNvSpPr txBox="1"/>
          <p:nvPr/>
        </p:nvSpPr>
        <p:spPr>
          <a:xfrm>
            <a:off x="1336457" y="1738255"/>
            <a:ext cx="466350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i="1">
                <a:solidFill>
                  <a:schemeClr val="bg1"/>
                </a:solidFill>
                <a:cs typeface="Segoe UI"/>
              </a:rPr>
              <a:t>Environmental Impact</a:t>
            </a:r>
            <a:endParaRPr lang="en-US" sz="900" b="1" i="1">
              <a:solidFill>
                <a:schemeClr val="bg1"/>
              </a:solidFill>
              <a:cs typeface="Segoe UI"/>
            </a:endParaRPr>
          </a:p>
        </p:txBody>
      </p:sp>
      <p:sp>
        <p:nvSpPr>
          <p:cNvPr id="46" name="TextBox 45">
            <a:extLst>
              <a:ext uri="{FF2B5EF4-FFF2-40B4-BE49-F238E27FC236}">
                <a16:creationId xmlns:a16="http://schemas.microsoft.com/office/drawing/2014/main" id="{33B4FDA0-A055-2D98-BA1A-A6827A0411F6}"/>
              </a:ext>
            </a:extLst>
          </p:cNvPr>
          <p:cNvSpPr txBox="1"/>
          <p:nvPr/>
        </p:nvSpPr>
        <p:spPr>
          <a:xfrm>
            <a:off x="6807805" y="1730907"/>
            <a:ext cx="466350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i="1">
                <a:solidFill>
                  <a:schemeClr val="bg1"/>
                </a:solidFill>
                <a:cs typeface="Segoe UI"/>
              </a:rPr>
              <a:t>Performance Instability</a:t>
            </a:r>
            <a:endParaRPr lang="en-US" sz="900" b="1" i="1">
              <a:solidFill>
                <a:schemeClr val="bg1"/>
              </a:solidFill>
              <a:cs typeface="Segoe UI"/>
            </a:endParaRPr>
          </a:p>
        </p:txBody>
      </p:sp>
      <p:sp>
        <p:nvSpPr>
          <p:cNvPr id="47" name="TextBox 46">
            <a:extLst>
              <a:ext uri="{FF2B5EF4-FFF2-40B4-BE49-F238E27FC236}">
                <a16:creationId xmlns:a16="http://schemas.microsoft.com/office/drawing/2014/main" id="{03DB5EEE-06F9-52E5-7892-62265C19B345}"/>
              </a:ext>
            </a:extLst>
          </p:cNvPr>
          <p:cNvSpPr txBox="1"/>
          <p:nvPr/>
        </p:nvSpPr>
        <p:spPr>
          <a:xfrm>
            <a:off x="6815549" y="4129892"/>
            <a:ext cx="465576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i="1">
                <a:solidFill>
                  <a:schemeClr val="bg1"/>
                </a:solidFill>
                <a:cs typeface="Segoe UI"/>
              </a:rPr>
              <a:t>Human Impact</a:t>
            </a:r>
            <a:endParaRPr lang="en-US" sz="900" b="1" i="1">
              <a:solidFill>
                <a:schemeClr val="bg1"/>
              </a:solidFill>
              <a:cs typeface="Segoe UI"/>
            </a:endParaRPr>
          </a:p>
        </p:txBody>
      </p:sp>
      <p:sp>
        <p:nvSpPr>
          <p:cNvPr id="48" name="TextBox 47">
            <a:extLst>
              <a:ext uri="{FF2B5EF4-FFF2-40B4-BE49-F238E27FC236}">
                <a16:creationId xmlns:a16="http://schemas.microsoft.com/office/drawing/2014/main" id="{3668F1FB-50F6-38F9-32E4-0935EF771E0A}"/>
              </a:ext>
            </a:extLst>
          </p:cNvPr>
          <p:cNvSpPr txBox="1"/>
          <p:nvPr/>
        </p:nvSpPr>
        <p:spPr>
          <a:xfrm>
            <a:off x="1419402" y="4129892"/>
            <a:ext cx="458055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i="1">
                <a:solidFill>
                  <a:schemeClr val="bg1"/>
                </a:solidFill>
                <a:cs typeface="Segoe UI"/>
              </a:rPr>
              <a:t>Fairness &amp; Ethics</a:t>
            </a:r>
            <a:endParaRPr lang="en-US" sz="900" b="1" i="1">
              <a:solidFill>
                <a:schemeClr val="bg1"/>
              </a:solidFill>
              <a:cs typeface="Segoe UI"/>
            </a:endParaRPr>
          </a:p>
        </p:txBody>
      </p:sp>
      <p:sp>
        <p:nvSpPr>
          <p:cNvPr id="51" name="Content Placeholder 2">
            <a:extLst>
              <a:ext uri="{FF2B5EF4-FFF2-40B4-BE49-F238E27FC236}">
                <a16:creationId xmlns:a16="http://schemas.microsoft.com/office/drawing/2014/main" id="{93D51C45-F464-C26C-C451-F351C9F3EA0B}"/>
              </a:ext>
            </a:extLst>
          </p:cNvPr>
          <p:cNvSpPr>
            <a:spLocks noGrp="1"/>
          </p:cNvSpPr>
          <p:nvPr>
            <p:ph sz="half" idx="2"/>
          </p:nvPr>
        </p:nvSpPr>
        <p:spPr>
          <a:xfrm>
            <a:off x="1025702" y="2340222"/>
            <a:ext cx="4778198" cy="1251060"/>
          </a:xfrm>
        </p:spPr>
        <p:txBody>
          <a:bodyPr vert="horz" lIns="91440" tIns="45720" rIns="91440" bIns="45720" rtlCol="0" anchor="t">
            <a:normAutofit fontScale="92500"/>
          </a:bodyPr>
          <a:lstStyle/>
          <a:p>
            <a:r>
              <a:rPr lang="en-US" sz="1700">
                <a:solidFill>
                  <a:schemeClr val="bg1"/>
                </a:solidFill>
                <a:ea typeface="+mn-lt"/>
                <a:cs typeface="+mn-lt"/>
              </a:rPr>
              <a:t>Continuous agent workloads create energy spikes</a:t>
            </a:r>
          </a:p>
          <a:p>
            <a:r>
              <a:rPr lang="en-US" sz="1700">
                <a:solidFill>
                  <a:schemeClr val="bg1"/>
                </a:solidFill>
                <a:ea typeface="+mn-lt"/>
                <a:cs typeface="+mn-lt"/>
              </a:rPr>
              <a:t>No carbon-aware routing → unnecessary CO₂ emissions (~800kg CO₂/month unchecked)</a:t>
            </a:r>
            <a:endParaRPr lang="en-US" sz="1700">
              <a:solidFill>
                <a:schemeClr val="bg1"/>
              </a:solidFill>
            </a:endParaRPr>
          </a:p>
        </p:txBody>
      </p:sp>
      <p:sp>
        <p:nvSpPr>
          <p:cNvPr id="53" name="Content Placeholder 2">
            <a:extLst>
              <a:ext uri="{FF2B5EF4-FFF2-40B4-BE49-F238E27FC236}">
                <a16:creationId xmlns:a16="http://schemas.microsoft.com/office/drawing/2014/main" id="{2684687D-0D9A-A75B-B9BD-E95BADF2B13C}"/>
              </a:ext>
            </a:extLst>
          </p:cNvPr>
          <p:cNvSpPr txBox="1">
            <a:spLocks/>
          </p:cNvSpPr>
          <p:nvPr/>
        </p:nvSpPr>
        <p:spPr>
          <a:xfrm>
            <a:off x="1025702" y="4677764"/>
            <a:ext cx="4778198" cy="1155708"/>
          </a:xfrm>
          <a:prstGeom prst="rect">
            <a:avLst/>
          </a:prstGeom>
        </p:spPr>
        <p:txBody>
          <a:bodyPr vert="horz" lIns="91440" tIns="45720" rIns="91440" bIns="45720" rtlCol="0" anchor="t">
            <a:normAutofit lnSpcReduction="10000"/>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a:solidFill>
                  <a:schemeClr val="bg1"/>
                </a:solidFill>
              </a:rPr>
              <a:t>Opaque throttling → perceived unfairness</a:t>
            </a:r>
          </a:p>
          <a:p>
            <a:r>
              <a:rPr lang="en-US" sz="1700">
                <a:solidFill>
                  <a:schemeClr val="bg1"/>
                </a:solidFill>
              </a:rPr>
              <a:t>Digital divide widens: enterprise ✓ / startups ✗ </a:t>
            </a:r>
          </a:p>
          <a:p>
            <a:r>
              <a:rPr lang="en-US" sz="1700">
                <a:solidFill>
                  <a:schemeClr val="bg1"/>
                </a:solidFill>
              </a:rPr>
              <a:t>Risk of "ethics washing"</a:t>
            </a:r>
          </a:p>
        </p:txBody>
      </p:sp>
      <p:sp>
        <p:nvSpPr>
          <p:cNvPr id="54" name="Content Placeholder 2">
            <a:extLst>
              <a:ext uri="{FF2B5EF4-FFF2-40B4-BE49-F238E27FC236}">
                <a16:creationId xmlns:a16="http://schemas.microsoft.com/office/drawing/2014/main" id="{A2DB0988-F8BE-1350-5338-984237FC4462}"/>
              </a:ext>
            </a:extLst>
          </p:cNvPr>
          <p:cNvSpPr txBox="1">
            <a:spLocks/>
          </p:cNvSpPr>
          <p:nvPr/>
        </p:nvSpPr>
        <p:spPr>
          <a:xfrm>
            <a:off x="6485833" y="4676859"/>
            <a:ext cx="4778198" cy="1476910"/>
          </a:xfrm>
          <a:prstGeom prst="rect">
            <a:avLst/>
          </a:prstGeom>
        </p:spPr>
        <p:txBody>
          <a:bodyPr vert="horz" lIns="91440" tIns="45720" rIns="91440" bIns="45720" rtlCol="0" anchor="t">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a:solidFill>
                  <a:schemeClr val="bg1"/>
                </a:solidFill>
              </a:rPr>
              <a:t>Developer confusion → 47K+ Stack Overflow questions</a:t>
            </a:r>
          </a:p>
          <a:p>
            <a:r>
              <a:rPr lang="en-US" sz="1700">
                <a:solidFill>
                  <a:schemeClr val="bg1"/>
                </a:solidFill>
              </a:rPr>
              <a:t>Loss of trust in AI in governance</a:t>
            </a:r>
          </a:p>
        </p:txBody>
      </p:sp>
      <p:sp>
        <p:nvSpPr>
          <p:cNvPr id="55" name="Content Placeholder 2">
            <a:extLst>
              <a:ext uri="{FF2B5EF4-FFF2-40B4-BE49-F238E27FC236}">
                <a16:creationId xmlns:a16="http://schemas.microsoft.com/office/drawing/2014/main" id="{2432ABA6-E329-61F0-FE03-0977B92061DC}"/>
              </a:ext>
            </a:extLst>
          </p:cNvPr>
          <p:cNvSpPr txBox="1">
            <a:spLocks/>
          </p:cNvSpPr>
          <p:nvPr/>
        </p:nvSpPr>
        <p:spPr>
          <a:xfrm>
            <a:off x="6485833" y="2267112"/>
            <a:ext cx="4778198" cy="1476910"/>
          </a:xfrm>
          <a:prstGeom prst="rect">
            <a:avLst/>
          </a:prstGeom>
        </p:spPr>
        <p:txBody>
          <a:bodyPr vert="horz" lIns="91440" tIns="45720" rIns="91440" bIns="45720" rtlCol="0" anchor="t">
            <a:norm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700">
                <a:solidFill>
                  <a:schemeClr val="bg1"/>
                </a:solidFill>
                <a:ea typeface="+mn-lt"/>
                <a:cs typeface="+mn-lt"/>
              </a:rPr>
              <a:t>API overloads → cascading failures</a:t>
            </a:r>
          </a:p>
          <a:p>
            <a:r>
              <a:rPr lang="en-US" sz="1700">
                <a:solidFill>
                  <a:schemeClr val="bg1"/>
                </a:solidFill>
                <a:ea typeface="+mn-lt"/>
                <a:cs typeface="+mn-lt"/>
              </a:rPr>
              <a:t>Tool-use loops cause “runaway agents”</a:t>
            </a:r>
          </a:p>
          <a:p>
            <a:r>
              <a:rPr lang="en-US" sz="1700">
                <a:solidFill>
                  <a:schemeClr val="bg1"/>
                </a:solidFill>
                <a:ea typeface="+mn-lt"/>
                <a:cs typeface="+mn-lt"/>
              </a:rPr>
              <a:t>99.7% → 85% uptime degradation</a:t>
            </a:r>
          </a:p>
        </p:txBody>
      </p:sp>
      <p:pic>
        <p:nvPicPr>
          <p:cNvPr id="3080" name="Picture 8" descr="3D Yellow Emoticon with Worried ...">
            <a:extLst>
              <a:ext uri="{FF2B5EF4-FFF2-40B4-BE49-F238E27FC236}">
                <a16:creationId xmlns:a16="http://schemas.microsoft.com/office/drawing/2014/main" id="{E1187E8F-6956-10FB-6CB9-345EBE64964F}"/>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28546" t="23069" r="28440" b="10978"/>
          <a:stretch>
            <a:fillRect/>
          </a:stretch>
        </p:blipFill>
        <p:spPr bwMode="auto">
          <a:xfrm>
            <a:off x="6202597" y="4076062"/>
            <a:ext cx="557977" cy="569324"/>
          </a:xfrm>
          <a:prstGeom prst="ellipse">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16750090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build="p"/>
      <p:bldP spid="53" grpId="0"/>
      <p:bldP spid="54" grpId="0"/>
      <p:bldP spid="5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4BC817-9145-6725-0D0C-B32809F6A6F2}"/>
            </a:ext>
          </a:extLst>
        </p:cNvPr>
        <p:cNvGrpSpPr/>
        <p:nvPr/>
      </p:nvGrpSpPr>
      <p:grpSpPr>
        <a:xfrm>
          <a:off x="0" y="0"/>
          <a:ext cx="0" cy="0"/>
          <a:chOff x="0" y="0"/>
          <a:chExt cx="0" cy="0"/>
        </a:xfrm>
      </p:grpSpPr>
      <p:pic>
        <p:nvPicPr>
          <p:cNvPr id="4104" name="Picture 8" descr="brown dog watching on laptop computer">
            <a:extLst>
              <a:ext uri="{FF2B5EF4-FFF2-40B4-BE49-F238E27FC236}">
                <a16:creationId xmlns:a16="http://schemas.microsoft.com/office/drawing/2014/main" id="{672305EF-CE2A-A3D3-91EC-DA3C5E8043E0}"/>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2" t="7327" r="1" b="12746"/>
          <a:stretch>
            <a:fillRect/>
          </a:stretch>
        </p:blipFill>
        <p:spPr bwMode="auto">
          <a:xfrm>
            <a:off x="-1" y="-468440"/>
            <a:ext cx="12220251" cy="7326440"/>
          </a:xfrm>
          <a:prstGeom prst="rect">
            <a:avLst/>
          </a:prstGeom>
          <a:noFill/>
          <a:extLst>
            <a:ext uri="{909E8E84-426E-40DD-AFC4-6F175D3DCCD1}">
              <a14:hiddenFill xmlns:a14="http://schemas.microsoft.com/office/drawing/2010/main">
                <a:solidFill>
                  <a:srgbClr val="FFFFFF"/>
                </a:solidFill>
              </a14:hiddenFill>
            </a:ext>
          </a:extLst>
        </p:spPr>
      </p:pic>
      <p:sp>
        <p:nvSpPr>
          <p:cNvPr id="24" name="Rectangle 23">
            <a:extLst>
              <a:ext uri="{FF2B5EF4-FFF2-40B4-BE49-F238E27FC236}">
                <a16:creationId xmlns:a16="http://schemas.microsoft.com/office/drawing/2014/main" id="{ED8472FF-F134-B1B1-36FA-C400F1714102}"/>
              </a:ext>
            </a:extLst>
          </p:cNvPr>
          <p:cNvSpPr/>
          <p:nvPr/>
        </p:nvSpPr>
        <p:spPr>
          <a:xfrm>
            <a:off x="-14126" y="-234220"/>
            <a:ext cx="12220251" cy="7092220"/>
          </a:xfrm>
          <a:prstGeom prst="rect">
            <a:avLst/>
          </a:prstGeom>
          <a:solidFill>
            <a:srgbClr val="000000">
              <a:alpha val="65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2F2F2"/>
              </a:solidFill>
            </a:endParaRPr>
          </a:p>
        </p:txBody>
      </p:sp>
      <p:pic>
        <p:nvPicPr>
          <p:cNvPr id="8" name="Picture 7" descr="Torrens University Australia research repository - Browse">
            <a:extLst>
              <a:ext uri="{FF2B5EF4-FFF2-40B4-BE49-F238E27FC236}">
                <a16:creationId xmlns:a16="http://schemas.microsoft.com/office/drawing/2014/main" id="{2D7D613E-3EC9-7305-41BF-FF95EB3FB462}"/>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2" name="Rectangle 1">
            <a:extLst>
              <a:ext uri="{FF2B5EF4-FFF2-40B4-BE49-F238E27FC236}">
                <a16:creationId xmlns:a16="http://schemas.microsoft.com/office/drawing/2014/main" id="{4A748995-06C0-2E72-1DB7-A6479FAA5F2D}"/>
              </a:ext>
            </a:extLst>
          </p:cNvPr>
          <p:cNvSpPr/>
          <p:nvPr/>
        </p:nvSpPr>
        <p:spPr>
          <a:xfrm>
            <a:off x="735195" y="1971204"/>
            <a:ext cx="10613112" cy="1980097"/>
          </a:xfrm>
          <a:prstGeom prst="rect">
            <a:avLst/>
          </a:prstGeom>
          <a:solidFill>
            <a:srgbClr val="000000">
              <a:alpha val="65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rgbClr val="F2F2F2"/>
              </a:solidFill>
            </a:endParaRPr>
          </a:p>
        </p:txBody>
      </p:sp>
      <p:sp>
        <p:nvSpPr>
          <p:cNvPr id="7" name="Rectangle 6">
            <a:extLst>
              <a:ext uri="{FF2B5EF4-FFF2-40B4-BE49-F238E27FC236}">
                <a16:creationId xmlns:a16="http://schemas.microsoft.com/office/drawing/2014/main" id="{13C9CBA0-F568-9757-1BFE-EDFE5FF96704}"/>
              </a:ext>
            </a:extLst>
          </p:cNvPr>
          <p:cNvSpPr/>
          <p:nvPr/>
        </p:nvSpPr>
        <p:spPr>
          <a:xfrm rot="10800000">
            <a:off x="735191" y="1985580"/>
            <a:ext cx="10613113" cy="1980097"/>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5" name="TextBox 4">
            <a:extLst>
              <a:ext uri="{FF2B5EF4-FFF2-40B4-BE49-F238E27FC236}">
                <a16:creationId xmlns:a16="http://schemas.microsoft.com/office/drawing/2014/main" id="{D3E53C21-BD1C-CD3B-EBD7-20914CFF90F5}"/>
              </a:ext>
            </a:extLst>
          </p:cNvPr>
          <p:cNvSpPr txBox="1"/>
          <p:nvPr/>
        </p:nvSpPr>
        <p:spPr>
          <a:xfrm>
            <a:off x="735194" y="2130211"/>
            <a:ext cx="9818504" cy="1569660"/>
          </a:xfrm>
          <a:prstGeom prst="rect">
            <a:avLst/>
          </a:prstGeom>
          <a:noFill/>
        </p:spPr>
        <p:txBody>
          <a:bodyPr wrap="square" lIns="91440" tIns="45720" rIns="91440" bIns="45720" anchor="t">
            <a:spAutoFit/>
          </a:bodyPr>
          <a:lstStyle/>
          <a:p>
            <a:pPr marL="571500" indent="-571500">
              <a:buFont typeface="Arial" panose="020B0604020202020204" pitchFamily="34" charset="0"/>
              <a:buChar char="•"/>
            </a:pPr>
            <a:r>
              <a:rPr lang="en-US" sz="2400">
                <a:solidFill>
                  <a:srgbClr val="FFFFFF"/>
                </a:solidFill>
                <a:ea typeface="+mn-lt"/>
                <a:cs typeface="+mn-lt"/>
              </a:rPr>
              <a:t>Lack of transparency → users don't know WHY throttling occurs </a:t>
            </a:r>
          </a:p>
          <a:p>
            <a:pPr marL="571500" indent="-571500">
              <a:buFont typeface="Arial" panose="020B0604020202020204" pitchFamily="34" charset="0"/>
              <a:buChar char="•"/>
            </a:pPr>
            <a:r>
              <a:rPr lang="en-US" sz="2400">
                <a:solidFill>
                  <a:srgbClr val="FFFFFF"/>
                </a:solidFill>
                <a:ea typeface="+mn-lt"/>
                <a:cs typeface="+mn-lt"/>
              </a:rPr>
              <a:t>Lack of explainability → system behavior appears arbitrary </a:t>
            </a:r>
          </a:p>
          <a:p>
            <a:pPr marL="571500" indent="-571500">
              <a:buFont typeface="Arial" panose="020B0604020202020204" pitchFamily="34" charset="0"/>
              <a:buChar char="•"/>
            </a:pPr>
            <a:r>
              <a:rPr lang="en-US" sz="2400">
                <a:solidFill>
                  <a:srgbClr val="FFFFFF"/>
                </a:solidFill>
                <a:ea typeface="+mn-lt"/>
                <a:cs typeface="+mn-lt"/>
              </a:rPr>
              <a:t>Lack of agency → no override or appeal flows </a:t>
            </a:r>
          </a:p>
          <a:p>
            <a:pPr marL="571500" indent="-571500">
              <a:buFont typeface="Arial" panose="020B0604020202020204" pitchFamily="34" charset="0"/>
              <a:buChar char="•"/>
            </a:pPr>
            <a:r>
              <a:rPr lang="en-US" sz="2400">
                <a:solidFill>
                  <a:srgbClr val="FFFFFF"/>
                </a:solidFill>
                <a:ea typeface="+mn-lt"/>
                <a:cs typeface="+mn-lt"/>
              </a:rPr>
              <a:t>Lack of predictability → trust collapses </a:t>
            </a:r>
            <a:endParaRPr lang="en-US" sz="3600">
              <a:solidFill>
                <a:srgbClr val="FFFFFF"/>
              </a:solidFill>
              <a:ea typeface="+mn-lt"/>
              <a:cs typeface="+mn-lt"/>
            </a:endParaRPr>
          </a:p>
        </p:txBody>
      </p:sp>
      <p:sp>
        <p:nvSpPr>
          <p:cNvPr id="3" name="Rectangle 2">
            <a:extLst>
              <a:ext uri="{FF2B5EF4-FFF2-40B4-BE49-F238E27FC236}">
                <a16:creationId xmlns:a16="http://schemas.microsoft.com/office/drawing/2014/main" id="{075F1813-D42F-90D5-E78B-57F8CE86BF12}"/>
              </a:ext>
            </a:extLst>
          </p:cNvPr>
          <p:cNvSpPr/>
          <p:nvPr/>
        </p:nvSpPr>
        <p:spPr>
          <a:xfrm>
            <a:off x="-29879" y="79049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6" name="TextBox 5">
            <a:extLst>
              <a:ext uri="{FF2B5EF4-FFF2-40B4-BE49-F238E27FC236}">
                <a16:creationId xmlns:a16="http://schemas.microsoft.com/office/drawing/2014/main" id="{14E5DFF6-821E-85C1-AA93-C9740C706415}"/>
              </a:ext>
            </a:extLst>
          </p:cNvPr>
          <p:cNvSpPr txBox="1"/>
          <p:nvPr/>
        </p:nvSpPr>
        <p:spPr>
          <a:xfrm>
            <a:off x="446901" y="213607"/>
            <a:ext cx="1145773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rgbClr val="EE6F00"/>
                </a:solidFill>
              </a:rPr>
              <a:t>H</a:t>
            </a:r>
            <a:r>
              <a:rPr lang="en-US" sz="3200" b="1" dirty="0">
                <a:solidFill>
                  <a:schemeClr val="bg1"/>
                </a:solidFill>
              </a:rPr>
              <a:t>UMAN-CENTRED FAILURES IN </a:t>
            </a:r>
            <a:r>
              <a:rPr lang="en-US" sz="4800" b="1" dirty="0">
                <a:solidFill>
                  <a:srgbClr val="EE6F00"/>
                </a:solidFill>
              </a:rPr>
              <a:t>AI</a:t>
            </a:r>
            <a:endParaRPr lang="en-US" sz="4800" b="1" dirty="0">
              <a:solidFill>
                <a:srgbClr val="EE6F00"/>
              </a:solidFill>
              <a:cs typeface="Segoe UI"/>
            </a:endParaRPr>
          </a:p>
        </p:txBody>
      </p:sp>
      <p:sp>
        <p:nvSpPr>
          <p:cNvPr id="16" name="Rectangle 15">
            <a:extLst>
              <a:ext uri="{FF2B5EF4-FFF2-40B4-BE49-F238E27FC236}">
                <a16:creationId xmlns:a16="http://schemas.microsoft.com/office/drawing/2014/main" id="{9017F822-1BB5-FD6A-15D5-0135B5455367}"/>
              </a:ext>
            </a:extLst>
          </p:cNvPr>
          <p:cNvSpPr/>
          <p:nvPr/>
        </p:nvSpPr>
        <p:spPr>
          <a:xfrm>
            <a:off x="557396" y="4327360"/>
            <a:ext cx="10790911" cy="1698127"/>
          </a:xfrm>
          <a:prstGeom prst="rect">
            <a:avLst/>
          </a:prstGeom>
          <a:solidFill>
            <a:srgbClr val="000000">
              <a:alpha val="65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400">
              <a:solidFill>
                <a:srgbClr val="F2F2F2"/>
              </a:solidFill>
            </a:endParaRPr>
          </a:p>
        </p:txBody>
      </p:sp>
      <p:sp>
        <p:nvSpPr>
          <p:cNvPr id="13" name="TextBox 12">
            <a:extLst>
              <a:ext uri="{FF2B5EF4-FFF2-40B4-BE49-F238E27FC236}">
                <a16:creationId xmlns:a16="http://schemas.microsoft.com/office/drawing/2014/main" id="{C0F62010-FD7B-DAAD-6F51-2C0B53300DDE}"/>
              </a:ext>
            </a:extLst>
          </p:cNvPr>
          <p:cNvSpPr txBox="1"/>
          <p:nvPr/>
        </p:nvSpPr>
        <p:spPr>
          <a:xfrm>
            <a:off x="735194" y="4564434"/>
            <a:ext cx="9818504" cy="1200329"/>
          </a:xfrm>
          <a:prstGeom prst="rect">
            <a:avLst/>
          </a:prstGeom>
          <a:noFill/>
        </p:spPr>
        <p:txBody>
          <a:bodyPr wrap="square" lIns="91440" tIns="45720" rIns="91440" bIns="45720" anchor="t">
            <a:spAutoFit/>
          </a:bodyPr>
          <a:lstStyle/>
          <a:p>
            <a:r>
              <a:rPr lang="en-US" i="1">
                <a:solidFill>
                  <a:srgbClr val="FFFFFF"/>
                </a:solidFill>
                <a:ea typeface="+mn-lt"/>
                <a:cs typeface="+mn-lt"/>
              </a:rPr>
              <a:t>Violates 8 of </a:t>
            </a:r>
            <a:r>
              <a:rPr lang="en-US" i="1" err="1">
                <a:solidFill>
                  <a:srgbClr val="FFFFFF"/>
                </a:solidFill>
                <a:ea typeface="+mn-lt"/>
                <a:cs typeface="+mn-lt"/>
              </a:rPr>
              <a:t>Amershi</a:t>
            </a:r>
            <a:r>
              <a:rPr lang="en-US" i="1">
                <a:solidFill>
                  <a:srgbClr val="FFFFFF"/>
                </a:solidFill>
                <a:ea typeface="+mn-lt"/>
                <a:cs typeface="+mn-lt"/>
              </a:rPr>
              <a:t> et al.'s (2019) 18 Human-AI Interaction Guidelines </a:t>
            </a:r>
          </a:p>
          <a:p>
            <a:endParaRPr lang="en-US">
              <a:solidFill>
                <a:srgbClr val="FFFFFF"/>
              </a:solidFill>
              <a:ea typeface="+mn-lt"/>
              <a:cs typeface="+mn-lt"/>
            </a:endParaRPr>
          </a:p>
          <a:p>
            <a:r>
              <a:rPr lang="en-US">
                <a:solidFill>
                  <a:srgbClr val="FFFFFF"/>
                </a:solidFill>
                <a:ea typeface="+mn-lt"/>
                <a:cs typeface="+mn-lt"/>
              </a:rPr>
              <a:t>This undermines core HCD principles: visibility, feedback, control, and accountability, </a:t>
            </a:r>
          </a:p>
          <a:p>
            <a:r>
              <a:rPr lang="en-US">
                <a:solidFill>
                  <a:srgbClr val="FFFFFF"/>
                </a:solidFill>
                <a:ea typeface="+mn-lt"/>
                <a:cs typeface="+mn-lt"/>
              </a:rPr>
              <a:t>essential for socially responsible AI (SLOs b, c, f).</a:t>
            </a:r>
            <a:endParaRPr lang="en-US" sz="1200">
              <a:solidFill>
                <a:srgbClr val="FFFFFF"/>
              </a:solidFill>
              <a:ea typeface="+mn-lt"/>
              <a:cs typeface="+mn-lt"/>
            </a:endParaRPr>
          </a:p>
        </p:txBody>
      </p:sp>
    </p:spTree>
    <p:custDataLst>
      <p:tags r:id="rId1"/>
    </p:custDataLst>
    <p:extLst>
      <p:ext uri="{BB962C8B-B14F-4D97-AF65-F5344CB8AC3E}">
        <p14:creationId xmlns:p14="http://schemas.microsoft.com/office/powerpoint/2010/main" val="38913176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P spid="16" grpId="0" animBg="1"/>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8D3A48-1F4E-8BCA-40CC-8F2A358D991E}"/>
            </a:ext>
          </a:extLst>
        </p:cNvPr>
        <p:cNvGrpSpPr/>
        <p:nvPr/>
      </p:nvGrpSpPr>
      <p:grpSpPr>
        <a:xfrm>
          <a:off x="0" y="0"/>
          <a:ext cx="0" cy="0"/>
          <a:chOff x="0" y="0"/>
          <a:chExt cx="0" cy="0"/>
        </a:xfrm>
      </p:grpSpPr>
      <p:pic>
        <p:nvPicPr>
          <p:cNvPr id="5122" name="Picture 2" descr="white light in black background">
            <a:extLst>
              <a:ext uri="{FF2B5EF4-FFF2-40B4-BE49-F238E27FC236}">
                <a16:creationId xmlns:a16="http://schemas.microsoft.com/office/drawing/2014/main" id="{EB8F1ABD-AC81-59B1-CB49-3DEA6694797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0800000">
            <a:off x="-25235" y="-1"/>
            <a:ext cx="10400000" cy="6933333"/>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white light in black background">
            <a:extLst>
              <a:ext uri="{FF2B5EF4-FFF2-40B4-BE49-F238E27FC236}">
                <a16:creationId xmlns:a16="http://schemas.microsoft.com/office/drawing/2014/main" id="{9B91DB36-56B7-EBEB-1B35-6821436E38D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1387"/>
          <a:stretch>
            <a:fillRect/>
          </a:stretch>
        </p:blipFill>
        <p:spPr bwMode="auto">
          <a:xfrm>
            <a:off x="6095999" y="0"/>
            <a:ext cx="6095795" cy="6933333"/>
          </a:xfrm>
          <a:prstGeom prst="rect">
            <a:avLst/>
          </a:prstGeom>
          <a:noFill/>
          <a:extLst>
            <a:ext uri="{909E8E84-426E-40DD-AFC4-6F175D3DCCD1}">
              <a14:hiddenFill xmlns:a14="http://schemas.microsoft.com/office/drawing/2010/main">
                <a:solidFill>
                  <a:srgbClr val="FFFFFF"/>
                </a:solidFill>
              </a14:hiddenFill>
            </a:ext>
          </a:extLst>
        </p:spPr>
      </p:pic>
      <p:sp>
        <p:nvSpPr>
          <p:cNvPr id="26" name="Rectangle 25">
            <a:extLst>
              <a:ext uri="{FF2B5EF4-FFF2-40B4-BE49-F238E27FC236}">
                <a16:creationId xmlns:a16="http://schemas.microsoft.com/office/drawing/2014/main" id="{1E2DDEC2-9CDE-7D13-258D-CC0C703F9755}"/>
              </a:ext>
            </a:extLst>
          </p:cNvPr>
          <p:cNvSpPr/>
          <p:nvPr/>
        </p:nvSpPr>
        <p:spPr>
          <a:xfrm>
            <a:off x="5698197" y="1953421"/>
            <a:ext cx="6236701" cy="3738523"/>
          </a:xfrm>
          <a:prstGeom prst="rect">
            <a:avLst/>
          </a:prstGeom>
          <a:solidFill>
            <a:srgbClr val="000000">
              <a:alpha val="70000"/>
            </a:srgbClr>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0" name="Picture 9" descr="Torrens University Australia research repository - Browse">
            <a:extLst>
              <a:ext uri="{FF2B5EF4-FFF2-40B4-BE49-F238E27FC236}">
                <a16:creationId xmlns:a16="http://schemas.microsoft.com/office/drawing/2014/main" id="{3C67AD20-B1A9-689A-D7BA-EB062C383ADD}"/>
              </a:ext>
            </a:extLst>
          </p:cNvPr>
          <p:cNvPicPr>
            <a:picLocks noChangeAspect="1"/>
          </p:cNvPicPr>
          <p:nvPr/>
        </p:nvPicPr>
        <p:blipFill>
          <a:blip r:embed="rId5"/>
          <a:stretch>
            <a:fillRect/>
          </a:stretch>
        </p:blipFill>
        <p:spPr>
          <a:xfrm>
            <a:off x="10810326" y="6179120"/>
            <a:ext cx="1384454" cy="742651"/>
          </a:xfrm>
          <a:prstGeom prst="rect">
            <a:avLst/>
          </a:prstGeom>
        </p:spPr>
      </p:pic>
      <p:pic>
        <p:nvPicPr>
          <p:cNvPr id="5130" name="Picture 10" descr="Copilot usage metrics on GitHub.com">
            <a:extLst>
              <a:ext uri="{FF2B5EF4-FFF2-40B4-BE49-F238E27FC236}">
                <a16:creationId xmlns:a16="http://schemas.microsoft.com/office/drawing/2014/main" id="{E60AFF80-1836-5825-C78D-29C34FB44F1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84426" y="1736722"/>
            <a:ext cx="7250472" cy="3807441"/>
          </a:xfrm>
          <a:prstGeom prst="rect">
            <a:avLst/>
          </a:prstGeom>
          <a:noFill/>
          <a:extLst>
            <a:ext uri="{909E8E84-426E-40DD-AFC4-6F175D3DCCD1}">
              <a14:hiddenFill xmlns:a14="http://schemas.microsoft.com/office/drawing/2010/main">
                <a:solidFill>
                  <a:srgbClr val="FFFFFF"/>
                </a:solidFill>
              </a14:hiddenFill>
            </a:ext>
          </a:extLst>
        </p:spPr>
      </p:pic>
      <p:sp>
        <p:nvSpPr>
          <p:cNvPr id="27" name="Rectangle 26">
            <a:extLst>
              <a:ext uri="{FF2B5EF4-FFF2-40B4-BE49-F238E27FC236}">
                <a16:creationId xmlns:a16="http://schemas.microsoft.com/office/drawing/2014/main" id="{D9B6A045-D515-C819-260E-6C7008446AE2}"/>
              </a:ext>
            </a:extLst>
          </p:cNvPr>
          <p:cNvSpPr/>
          <p:nvPr/>
        </p:nvSpPr>
        <p:spPr>
          <a:xfrm>
            <a:off x="-25235" y="-1"/>
            <a:ext cx="12217235" cy="7217112"/>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p>
        </p:txBody>
      </p:sp>
      <p:sp>
        <p:nvSpPr>
          <p:cNvPr id="2" name="Rectangle 1">
            <a:extLst>
              <a:ext uri="{FF2B5EF4-FFF2-40B4-BE49-F238E27FC236}">
                <a16:creationId xmlns:a16="http://schemas.microsoft.com/office/drawing/2014/main" id="{D48E740F-5113-0581-65C1-6F2F12EDC681}"/>
              </a:ext>
            </a:extLst>
          </p:cNvPr>
          <p:cNvSpPr/>
          <p:nvPr/>
        </p:nvSpPr>
        <p:spPr>
          <a:xfrm rot="10800000">
            <a:off x="532354" y="5691941"/>
            <a:ext cx="10734736" cy="579661"/>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15" name="Rectangle 14">
            <a:extLst>
              <a:ext uri="{FF2B5EF4-FFF2-40B4-BE49-F238E27FC236}">
                <a16:creationId xmlns:a16="http://schemas.microsoft.com/office/drawing/2014/main" id="{4AD163DA-8232-62AF-43BB-8B24A3DC37E6}"/>
              </a:ext>
            </a:extLst>
          </p:cNvPr>
          <p:cNvSpPr/>
          <p:nvPr/>
        </p:nvSpPr>
        <p:spPr>
          <a:xfrm rot="10800000">
            <a:off x="489262" y="2717800"/>
            <a:ext cx="4608254" cy="2636758"/>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11" name="TextBox 10">
            <a:extLst>
              <a:ext uri="{FF2B5EF4-FFF2-40B4-BE49-F238E27FC236}">
                <a16:creationId xmlns:a16="http://schemas.microsoft.com/office/drawing/2014/main" id="{7550E0C1-BFEE-6C5E-94EF-19500F02A2E7}"/>
              </a:ext>
            </a:extLst>
          </p:cNvPr>
          <p:cNvSpPr txBox="1"/>
          <p:nvPr/>
        </p:nvSpPr>
        <p:spPr>
          <a:xfrm>
            <a:off x="421462" y="1249159"/>
            <a:ext cx="1129819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i="1" dirty="0">
                <a:solidFill>
                  <a:schemeClr val="bg1"/>
                </a:solidFill>
                <a:cs typeface="Segoe UI"/>
              </a:rPr>
              <a:t>A multi-tier, adaptive governance middleware that gives developers visibility, context, fairness, and agency while reducing environmental and financial costs.</a:t>
            </a:r>
            <a:endParaRPr lang="en-US" sz="900" b="1" i="1" dirty="0">
              <a:solidFill>
                <a:schemeClr val="bg1"/>
              </a:solidFill>
              <a:cs typeface="Segoe UI"/>
            </a:endParaRPr>
          </a:p>
        </p:txBody>
      </p:sp>
      <p:sp>
        <p:nvSpPr>
          <p:cNvPr id="12" name="Rectangle 11">
            <a:extLst>
              <a:ext uri="{FF2B5EF4-FFF2-40B4-BE49-F238E27FC236}">
                <a16:creationId xmlns:a16="http://schemas.microsoft.com/office/drawing/2014/main" id="{38995BAE-7190-2444-63E1-71799415CC87}"/>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13" name="TextBox 12">
            <a:extLst>
              <a:ext uri="{FF2B5EF4-FFF2-40B4-BE49-F238E27FC236}">
                <a16:creationId xmlns:a16="http://schemas.microsoft.com/office/drawing/2014/main" id="{63138B02-0CCE-0BB7-1A25-09D54F3C10BC}"/>
              </a:ext>
            </a:extLst>
          </p:cNvPr>
          <p:cNvSpPr txBox="1"/>
          <p:nvPr/>
        </p:nvSpPr>
        <p:spPr>
          <a:xfrm>
            <a:off x="421462" y="482467"/>
            <a:ext cx="1145773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000" b="1" dirty="0">
                <a:solidFill>
                  <a:srgbClr val="EE6F00"/>
                </a:solidFill>
              </a:rPr>
              <a:t>T</a:t>
            </a:r>
            <a:r>
              <a:rPr lang="en-US" sz="3200" b="1" dirty="0">
                <a:solidFill>
                  <a:schemeClr val="bg1"/>
                </a:solidFill>
              </a:rPr>
              <a:t>HE </a:t>
            </a:r>
            <a:r>
              <a:rPr lang="en-US" sz="4800" b="1" dirty="0">
                <a:solidFill>
                  <a:srgbClr val="EE6F00"/>
                </a:solidFill>
              </a:rPr>
              <a:t>IRL </a:t>
            </a:r>
            <a:r>
              <a:rPr lang="en-US" sz="3200" b="1" dirty="0">
                <a:solidFill>
                  <a:schemeClr val="bg1"/>
                </a:solidFill>
              </a:rPr>
              <a:t>PROPOSAL </a:t>
            </a:r>
            <a:endParaRPr lang="en-US" sz="3200" b="1" dirty="0">
              <a:solidFill>
                <a:schemeClr val="bg1"/>
              </a:solidFill>
              <a:cs typeface="Segoe UI"/>
            </a:endParaRPr>
          </a:p>
        </p:txBody>
      </p:sp>
      <p:sp>
        <p:nvSpPr>
          <p:cNvPr id="14" name="TextBox 13">
            <a:extLst>
              <a:ext uri="{FF2B5EF4-FFF2-40B4-BE49-F238E27FC236}">
                <a16:creationId xmlns:a16="http://schemas.microsoft.com/office/drawing/2014/main" id="{191AFB12-9D55-8D46-F062-7510EDEB6F9C}"/>
              </a:ext>
            </a:extLst>
          </p:cNvPr>
          <p:cNvSpPr txBox="1"/>
          <p:nvPr/>
        </p:nvSpPr>
        <p:spPr>
          <a:xfrm>
            <a:off x="509392" y="5717454"/>
            <a:ext cx="11298198"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i="1">
                <a:solidFill>
                  <a:schemeClr val="bg1"/>
                </a:solidFill>
                <a:cs typeface="Segoe UI"/>
              </a:rPr>
              <a:t>Transforms rate limiting from automated constraint → collaborative resource dialogue</a:t>
            </a:r>
            <a:endParaRPr lang="en-US" sz="900" b="1" i="1">
              <a:solidFill>
                <a:schemeClr val="bg1"/>
              </a:solidFill>
              <a:cs typeface="Segoe UI"/>
            </a:endParaRPr>
          </a:p>
        </p:txBody>
      </p:sp>
      <p:sp>
        <p:nvSpPr>
          <p:cNvPr id="16" name="Subtitle 2">
            <a:extLst>
              <a:ext uri="{FF2B5EF4-FFF2-40B4-BE49-F238E27FC236}">
                <a16:creationId xmlns:a16="http://schemas.microsoft.com/office/drawing/2014/main" id="{24F81AF3-2EBD-FF5A-37F8-83D351F0AE53}"/>
              </a:ext>
            </a:extLst>
          </p:cNvPr>
          <p:cNvSpPr txBox="1">
            <a:spLocks/>
          </p:cNvSpPr>
          <p:nvPr/>
        </p:nvSpPr>
        <p:spPr>
          <a:xfrm>
            <a:off x="609601" y="2997201"/>
            <a:ext cx="5486399" cy="2285999"/>
          </a:xfrm>
          <a:prstGeom prst="rect">
            <a:avLst/>
          </a:prstGeom>
        </p:spPr>
        <p:txBody>
          <a:bodyPr vert="horz" lIns="91440" tIns="45720" rIns="91440" bIns="45720" rtlCol="0" anchor="b">
            <a:noAutofit/>
          </a:bodyPr>
          <a:lstStyle>
            <a:lvl1pPr marL="228600" indent="-228600" algn="l" defTabSz="914400" rtl="0" eaLnBrk="1" latinLnBrk="0" hangingPunct="1">
              <a:lnSpc>
                <a:spcPct val="11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457200" indent="-457200">
              <a:lnSpc>
                <a:spcPct val="100000"/>
              </a:lnSpc>
              <a:buFont typeface="+mj-lt"/>
              <a:buAutoNum type="arabicPeriod"/>
            </a:pPr>
            <a:r>
              <a:rPr lang="en-US" sz="2400" dirty="0">
                <a:solidFill>
                  <a:schemeClr val="bg1"/>
                </a:solidFill>
                <a:cs typeface="Calibri" panose="020F0502020204030204" pitchFamily="34" charset="0"/>
              </a:rPr>
              <a:t>Dynamic Rate Limiting</a:t>
            </a:r>
          </a:p>
          <a:p>
            <a:pPr marL="457200" indent="-457200">
              <a:lnSpc>
                <a:spcPct val="100000"/>
              </a:lnSpc>
              <a:buFont typeface="+mj-lt"/>
              <a:buAutoNum type="arabicPeriod"/>
            </a:pPr>
            <a:r>
              <a:rPr lang="en-US" sz="2400" dirty="0">
                <a:solidFill>
                  <a:schemeClr val="bg1"/>
                </a:solidFill>
                <a:cs typeface="Calibri" panose="020F0502020204030204" pitchFamily="34" charset="0"/>
              </a:rPr>
              <a:t>Carbon-Aware Throttling</a:t>
            </a:r>
          </a:p>
          <a:p>
            <a:pPr marL="457200" indent="-457200">
              <a:lnSpc>
                <a:spcPct val="100000"/>
              </a:lnSpc>
              <a:buFont typeface="+mj-lt"/>
              <a:buAutoNum type="arabicPeriod"/>
            </a:pPr>
            <a:r>
              <a:rPr lang="en-US" sz="2400" dirty="0">
                <a:solidFill>
                  <a:schemeClr val="bg1"/>
                </a:solidFill>
                <a:cs typeface="Calibri" panose="020F0502020204030204" pitchFamily="34" charset="0"/>
              </a:rPr>
              <a:t>Weighted-Fair Queuing</a:t>
            </a:r>
          </a:p>
          <a:p>
            <a:pPr marL="457200" indent="-457200">
              <a:lnSpc>
                <a:spcPct val="100000"/>
              </a:lnSpc>
              <a:buFont typeface="+mj-lt"/>
              <a:buAutoNum type="arabicPeriod"/>
            </a:pPr>
            <a:r>
              <a:rPr lang="en-US" sz="2400" dirty="0">
                <a:solidFill>
                  <a:schemeClr val="bg1"/>
                </a:solidFill>
                <a:cs typeface="Calibri" panose="020F0502020204030204" pitchFamily="34" charset="0"/>
              </a:rPr>
              <a:t>Explainable Feedback Layer</a:t>
            </a:r>
          </a:p>
          <a:p>
            <a:pPr marL="457200" indent="-457200">
              <a:lnSpc>
                <a:spcPct val="100000"/>
              </a:lnSpc>
              <a:buFont typeface="+mj-lt"/>
              <a:buAutoNum type="arabicPeriod"/>
            </a:pPr>
            <a:r>
              <a:rPr lang="en-US" sz="2400" dirty="0">
                <a:solidFill>
                  <a:schemeClr val="bg1"/>
                </a:solidFill>
                <a:cs typeface="Calibri" panose="020F0502020204030204" pitchFamily="34" charset="0"/>
              </a:rPr>
              <a:t>Human-in-the-Loop Override</a:t>
            </a:r>
            <a:endParaRPr lang="en-US" sz="2400" b="1" dirty="0">
              <a:solidFill>
                <a:schemeClr val="bg1"/>
              </a:solidFill>
              <a:cs typeface="Calibri" panose="020F0502020204030204" pitchFamily="34" charset="0"/>
            </a:endParaRPr>
          </a:p>
        </p:txBody>
      </p:sp>
    </p:spTree>
    <p:custDataLst>
      <p:tags r:id="rId1"/>
    </p:custDataLst>
    <p:extLst>
      <p:ext uri="{BB962C8B-B14F-4D97-AF65-F5344CB8AC3E}">
        <p14:creationId xmlns:p14="http://schemas.microsoft.com/office/powerpoint/2010/main" val="2381081019"/>
      </p:ext>
    </p:extLst>
  </p:cSld>
  <p:clrMapOvr>
    <a:masterClrMapping/>
  </p:clrMapOvr>
  <mc:AlternateContent xmlns:mc="http://schemas.openxmlformats.org/markup-compatibility/2006" xmlns:p14="http://schemas.microsoft.com/office/powerpoint/2010/main">
    <mc:Choice Requires="p14">
      <p:transition spd="slow" p14:dur="2000" advTm="41938"/>
    </mc:Choice>
    <mc:Fallback xmlns="">
      <p:transition spd="slow" advTm="4193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4"/>
          <a:stretch>
            <a:fillRect t="-9000" b="-9000"/>
          </a:stretch>
        </a:blipFill>
        <a:effectLst/>
      </p:bgPr>
    </p:bg>
    <p:spTree>
      <p:nvGrpSpPr>
        <p:cNvPr id="1" name="">
          <a:extLst>
            <a:ext uri="{FF2B5EF4-FFF2-40B4-BE49-F238E27FC236}">
              <a16:creationId xmlns:a16="http://schemas.microsoft.com/office/drawing/2014/main" id="{F227EE8A-10E0-003A-6921-0A4A0DA508F4}"/>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7E8B1008-39FF-080A-B669-647B6F4745F5}"/>
              </a:ext>
            </a:extLst>
          </p:cNvPr>
          <p:cNvSpPr/>
          <p:nvPr/>
        </p:nvSpPr>
        <p:spPr>
          <a:xfrm>
            <a:off x="0" y="363134"/>
            <a:ext cx="12246128" cy="6933333"/>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p>
        </p:txBody>
      </p:sp>
      <p:pic>
        <p:nvPicPr>
          <p:cNvPr id="10" name="Picture 9" descr="Torrens University Australia research repository - Browse">
            <a:extLst>
              <a:ext uri="{FF2B5EF4-FFF2-40B4-BE49-F238E27FC236}">
                <a16:creationId xmlns:a16="http://schemas.microsoft.com/office/drawing/2014/main" id="{42E0CF38-A042-0CD3-8406-321F28AAB90B}"/>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2" name="Rectangle 1">
            <a:extLst>
              <a:ext uri="{FF2B5EF4-FFF2-40B4-BE49-F238E27FC236}">
                <a16:creationId xmlns:a16="http://schemas.microsoft.com/office/drawing/2014/main" id="{0CFD46C9-18C6-D750-203A-527F5F90FEB7}"/>
              </a:ext>
            </a:extLst>
          </p:cNvPr>
          <p:cNvSpPr/>
          <p:nvPr/>
        </p:nvSpPr>
        <p:spPr>
          <a:xfrm rot="10800000">
            <a:off x="594363" y="2702047"/>
            <a:ext cx="10906083" cy="3673485"/>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4" name="Rectangle 3">
            <a:extLst>
              <a:ext uri="{FF2B5EF4-FFF2-40B4-BE49-F238E27FC236}">
                <a16:creationId xmlns:a16="http://schemas.microsoft.com/office/drawing/2014/main" id="{8B589A17-B83F-333A-CDB1-54A1070835F9}"/>
              </a:ext>
            </a:extLst>
          </p:cNvPr>
          <p:cNvSpPr/>
          <p:nvPr/>
        </p:nvSpPr>
        <p:spPr>
          <a:xfrm rot="10800000">
            <a:off x="1543048" y="3836735"/>
            <a:ext cx="8529639" cy="922711"/>
          </a:xfrm>
          <a:prstGeom prst="rect">
            <a:avLst/>
          </a:prstGeom>
          <a:solidFill>
            <a:schemeClr val="tx1">
              <a:alpha val="29779"/>
            </a:scheme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6" name="TextBox 5">
            <a:extLst>
              <a:ext uri="{FF2B5EF4-FFF2-40B4-BE49-F238E27FC236}">
                <a16:creationId xmlns:a16="http://schemas.microsoft.com/office/drawing/2014/main" id="{191BA3D8-8EC7-2907-A4F6-C0AF096519C0}"/>
              </a:ext>
            </a:extLst>
          </p:cNvPr>
          <p:cNvSpPr txBox="1"/>
          <p:nvPr/>
        </p:nvSpPr>
        <p:spPr>
          <a:xfrm>
            <a:off x="763950" y="2790617"/>
            <a:ext cx="10736495" cy="3354765"/>
          </a:xfrm>
          <a:prstGeom prst="rect">
            <a:avLst/>
          </a:prstGeom>
          <a:noFill/>
        </p:spPr>
        <p:txBody>
          <a:bodyPr wrap="square" lIns="91440" tIns="45720" rIns="91440" bIns="45720" anchor="t">
            <a:spAutoFit/>
          </a:bodyPr>
          <a:lstStyle/>
          <a:p>
            <a:pPr>
              <a:buFont typeface="Arial" panose="020B0604020202020204" pitchFamily="34" charset="0"/>
              <a:buChar char="•"/>
            </a:pPr>
            <a:r>
              <a:rPr lang="en-US" sz="3200" dirty="0">
                <a:solidFill>
                  <a:srgbClr val="FFFFFF"/>
                </a:solidFill>
                <a:ea typeface="+mn-lt"/>
                <a:cs typeface="+mn-lt"/>
              </a:rPr>
              <a:t> Real-time monitoring of tokens, cost, frequency </a:t>
            </a:r>
          </a:p>
          <a:p>
            <a:pPr>
              <a:buFont typeface="Arial" panose="020B0604020202020204" pitchFamily="34" charset="0"/>
              <a:buChar char="•"/>
            </a:pPr>
            <a:r>
              <a:rPr lang="en-US" sz="3200" dirty="0">
                <a:solidFill>
                  <a:srgbClr val="FFFFFF"/>
                </a:solidFill>
                <a:ea typeface="+mn-lt"/>
                <a:cs typeface="+mn-lt"/>
              </a:rPr>
              <a:t> No more opaque 429 errors</a:t>
            </a:r>
          </a:p>
          <a:p>
            <a:r>
              <a:rPr lang="en-US" sz="2800" i="1" dirty="0">
                <a:solidFill>
                  <a:schemeClr val="bg1"/>
                </a:solidFill>
              </a:rPr>
              <a:t>	</a:t>
            </a:r>
            <a:r>
              <a:rPr lang="en-US" sz="2400" i="1" dirty="0">
                <a:solidFill>
                  <a:schemeClr val="bg1"/>
                </a:solidFill>
              </a:rPr>
              <a:t>"Request 547 blocked—you've used 847 of your 850 kWh daily limit. </a:t>
            </a:r>
          </a:p>
          <a:p>
            <a:r>
              <a:rPr lang="en-US" sz="2400" i="1" dirty="0">
                <a:solidFill>
                  <a:schemeClr val="bg1"/>
                </a:solidFill>
              </a:rPr>
              <a:t>	This will reset in 25 minutes, or you can request an override."</a:t>
            </a:r>
            <a:endParaRPr lang="en-US" sz="3200" dirty="0">
              <a:solidFill>
                <a:schemeClr val="bg1"/>
              </a:solidFill>
              <a:ea typeface="+mn-lt"/>
              <a:cs typeface="+mn-lt"/>
            </a:endParaRPr>
          </a:p>
          <a:p>
            <a:endParaRPr lang="en-US" sz="3200" dirty="0">
              <a:solidFill>
                <a:srgbClr val="FFFFFF"/>
              </a:solidFill>
              <a:ea typeface="+mn-lt"/>
              <a:cs typeface="+mn-lt"/>
            </a:endParaRPr>
          </a:p>
          <a:p>
            <a:pPr>
              <a:buFont typeface="Arial" panose="020B0604020202020204" pitchFamily="34" charset="0"/>
              <a:buChar char="•"/>
            </a:pPr>
            <a:r>
              <a:rPr lang="en-US" sz="3200" dirty="0">
                <a:solidFill>
                  <a:srgbClr val="FFFFFF"/>
                </a:solidFill>
                <a:ea typeface="+mn-lt"/>
                <a:cs typeface="+mn-lt"/>
              </a:rPr>
              <a:t> Contrastive explanation</a:t>
            </a:r>
            <a:r>
              <a:rPr lang="en-US" sz="2800" dirty="0">
                <a:solidFill>
                  <a:srgbClr val="FFFFFF"/>
                </a:solidFill>
                <a:ea typeface="+mn-lt"/>
                <a:cs typeface="+mn-lt"/>
              </a:rPr>
              <a:t>s</a:t>
            </a:r>
            <a:r>
              <a:rPr lang="en-US" sz="2000" dirty="0">
                <a:solidFill>
                  <a:srgbClr val="FFFFFF"/>
                </a:solidFill>
                <a:ea typeface="+mn-lt"/>
                <a:cs typeface="+mn-lt"/>
              </a:rPr>
              <a:t> (e.g., “why blocked + how to succeed”)</a:t>
            </a:r>
            <a:r>
              <a:rPr lang="en-US" sz="2800" dirty="0">
                <a:solidFill>
                  <a:srgbClr val="FFFFFF"/>
                </a:solidFill>
                <a:ea typeface="+mn-lt"/>
                <a:cs typeface="+mn-lt"/>
              </a:rPr>
              <a:t> </a:t>
            </a:r>
          </a:p>
          <a:p>
            <a:pPr>
              <a:buFont typeface="Arial" panose="020B0604020202020204" pitchFamily="34" charset="0"/>
              <a:buChar char="•"/>
            </a:pPr>
            <a:r>
              <a:rPr lang="en-US" sz="3200" dirty="0">
                <a:solidFill>
                  <a:srgbClr val="FFFFFF"/>
                </a:solidFill>
                <a:ea typeface="+mn-lt"/>
                <a:cs typeface="+mn-lt"/>
              </a:rPr>
              <a:t> Human-in-the-loop override</a:t>
            </a:r>
            <a:endParaRPr lang="en-US" sz="2000" dirty="0">
              <a:solidFill>
                <a:srgbClr val="FFFFFF"/>
              </a:solidFill>
              <a:ea typeface="+mn-lt"/>
              <a:cs typeface="+mn-lt"/>
            </a:endParaRPr>
          </a:p>
        </p:txBody>
      </p:sp>
      <p:sp>
        <p:nvSpPr>
          <p:cNvPr id="12" name="Title 1">
            <a:extLst>
              <a:ext uri="{FF2B5EF4-FFF2-40B4-BE49-F238E27FC236}">
                <a16:creationId xmlns:a16="http://schemas.microsoft.com/office/drawing/2014/main" id="{CFA11D76-90D9-C9C1-B738-ACE8ED4F2CFA}"/>
              </a:ext>
            </a:extLst>
          </p:cNvPr>
          <p:cNvSpPr txBox="1">
            <a:spLocks/>
          </p:cNvSpPr>
          <p:nvPr/>
        </p:nvSpPr>
        <p:spPr>
          <a:xfrm>
            <a:off x="8881096" y="1308791"/>
            <a:ext cx="2619353" cy="403313"/>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sz="2000" b="1">
                <a:solidFill>
                  <a:schemeClr val="bg1"/>
                </a:solidFill>
              </a:rPr>
              <a:t>CORE COMPONENT #1</a:t>
            </a:r>
            <a:endParaRPr lang="en-US" sz="2000"/>
          </a:p>
        </p:txBody>
      </p:sp>
      <p:sp>
        <p:nvSpPr>
          <p:cNvPr id="3" name="Rectangle 2">
            <a:extLst>
              <a:ext uri="{FF2B5EF4-FFF2-40B4-BE49-F238E27FC236}">
                <a16:creationId xmlns:a16="http://schemas.microsoft.com/office/drawing/2014/main" id="{8F31B447-7C2F-3F2D-2C0B-0EDEE64F688E}"/>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5" name="TextBox 4">
            <a:extLst>
              <a:ext uri="{FF2B5EF4-FFF2-40B4-BE49-F238E27FC236}">
                <a16:creationId xmlns:a16="http://schemas.microsoft.com/office/drawing/2014/main" id="{DE7F1C41-8DB5-68DD-E7A6-88E69A1B4A0B}"/>
              </a:ext>
            </a:extLst>
          </p:cNvPr>
          <p:cNvSpPr txBox="1"/>
          <p:nvPr/>
        </p:nvSpPr>
        <p:spPr>
          <a:xfrm>
            <a:off x="421462" y="482467"/>
            <a:ext cx="11457738"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cs typeface="Segoe UI"/>
              </a:rPr>
              <a:t>A</a:t>
            </a:r>
            <a:r>
              <a:rPr lang="en-US" sz="3200" b="1" dirty="0">
                <a:solidFill>
                  <a:schemeClr val="bg1"/>
                </a:solidFill>
                <a:cs typeface="Segoe UI"/>
              </a:rPr>
              <a:t>DAPTIVE QUOTAS WITH CONTEXTUAL FEEDBACK</a:t>
            </a:r>
          </a:p>
        </p:txBody>
      </p:sp>
    </p:spTree>
    <p:custDataLst>
      <p:tags r:id="rId1"/>
    </p:custDataLst>
    <p:extLst>
      <p:ext uri="{BB962C8B-B14F-4D97-AF65-F5344CB8AC3E}">
        <p14:creationId xmlns:p14="http://schemas.microsoft.com/office/powerpoint/2010/main" val="4021875634"/>
      </p:ext>
    </p:extLst>
  </p:cSld>
  <p:clrMapOvr>
    <a:masterClrMapping/>
  </p:clrMapOvr>
  <mc:AlternateContent xmlns:mc="http://schemas.openxmlformats.org/markup-compatibility/2006" xmlns:p14="http://schemas.microsoft.com/office/powerpoint/2010/main">
    <mc:Choice Requires="p14">
      <p:transition spd="slow" p14:dur="2000" advTm="59084"/>
    </mc:Choice>
    <mc:Fallback xmlns="">
      <p:transition spd="slow" advTm="590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4"/>
          <a:stretch>
            <a:fillRect t="-17000" b="-17000"/>
          </a:stretch>
        </a:blipFill>
        <a:effectLst/>
      </p:bgPr>
    </p:bg>
    <p:spTree>
      <p:nvGrpSpPr>
        <p:cNvPr id="1" name="">
          <a:extLst>
            <a:ext uri="{FF2B5EF4-FFF2-40B4-BE49-F238E27FC236}">
              <a16:creationId xmlns:a16="http://schemas.microsoft.com/office/drawing/2014/main" id="{EABFC539-86CD-1934-F53A-53EE934F8317}"/>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EF3A0305-AB1B-7509-1D63-5C75FE7BF592}"/>
              </a:ext>
            </a:extLst>
          </p:cNvPr>
          <p:cNvSpPr/>
          <p:nvPr/>
        </p:nvSpPr>
        <p:spPr>
          <a:xfrm>
            <a:off x="-1" y="0"/>
            <a:ext cx="12246128" cy="6933333"/>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p>
        </p:txBody>
      </p:sp>
      <p:sp>
        <p:nvSpPr>
          <p:cNvPr id="15" name="Rectangle 14">
            <a:extLst>
              <a:ext uri="{FF2B5EF4-FFF2-40B4-BE49-F238E27FC236}">
                <a16:creationId xmlns:a16="http://schemas.microsoft.com/office/drawing/2014/main" id="{443672FA-7028-7951-82DB-647CD79B5C29}"/>
              </a:ext>
            </a:extLst>
          </p:cNvPr>
          <p:cNvSpPr/>
          <p:nvPr/>
        </p:nvSpPr>
        <p:spPr>
          <a:xfrm rot="10800000">
            <a:off x="685297" y="2366579"/>
            <a:ext cx="10876184" cy="3708204"/>
          </a:xfrm>
          <a:prstGeom prst="rect">
            <a:avLst/>
          </a:prstGeom>
          <a:solidFill>
            <a:srgbClr val="5C1F00">
              <a:alpha val="80000"/>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r"/>
            <a:endParaRPr lang="en-US" b="1" dirty="0">
              <a:solidFill>
                <a:srgbClr val="B33900"/>
              </a:solidFill>
              <a:highlight>
                <a:srgbClr val="FF4F00"/>
              </a:highlight>
            </a:endParaRPr>
          </a:p>
        </p:txBody>
      </p:sp>
      <p:pic>
        <p:nvPicPr>
          <p:cNvPr id="10" name="Picture 9" descr="Torrens University Australia research repository - Browse">
            <a:extLst>
              <a:ext uri="{FF2B5EF4-FFF2-40B4-BE49-F238E27FC236}">
                <a16:creationId xmlns:a16="http://schemas.microsoft.com/office/drawing/2014/main" id="{FA51FE20-152F-9838-8811-81273051E881}"/>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6" name="TextBox 5">
            <a:extLst>
              <a:ext uri="{FF2B5EF4-FFF2-40B4-BE49-F238E27FC236}">
                <a16:creationId xmlns:a16="http://schemas.microsoft.com/office/drawing/2014/main" id="{A62DE18E-90FA-7DCA-48F3-9DEA01CE1EE1}"/>
              </a:ext>
            </a:extLst>
          </p:cNvPr>
          <p:cNvSpPr txBox="1"/>
          <p:nvPr/>
        </p:nvSpPr>
        <p:spPr>
          <a:xfrm>
            <a:off x="3033353" y="2702228"/>
            <a:ext cx="8027910" cy="3139321"/>
          </a:xfrm>
          <a:prstGeom prst="rect">
            <a:avLst/>
          </a:prstGeom>
          <a:noFill/>
        </p:spPr>
        <p:txBody>
          <a:bodyPr wrap="square" lIns="91440" tIns="45720" rIns="91440" bIns="45720" anchor="t">
            <a:spAutoFit/>
          </a:bodyPr>
          <a:lstStyle/>
          <a:p>
            <a:pPr marL="457200" indent="-457200">
              <a:buFont typeface="Arial" panose="020B0604020202020204" pitchFamily="34" charset="0"/>
              <a:buChar char="•"/>
            </a:pPr>
            <a:r>
              <a:rPr lang="en-US" sz="2200" dirty="0">
                <a:solidFill>
                  <a:srgbClr val="FFFFFF"/>
                </a:solidFill>
                <a:latin typeface="Calisto MT"/>
                <a:ea typeface="+mn-lt"/>
                <a:cs typeface="+mn-lt"/>
              </a:rPr>
              <a:t>Embeds </a:t>
            </a:r>
            <a:r>
              <a:rPr lang="en-US" sz="2200" b="1" dirty="0">
                <a:solidFill>
                  <a:srgbClr val="FF4F00"/>
                </a:solidFill>
                <a:latin typeface="Calisto MT"/>
                <a:ea typeface="+mn-lt"/>
                <a:cs typeface="+mn-lt"/>
              </a:rPr>
              <a:t>Environmental Justice</a:t>
            </a:r>
            <a:r>
              <a:rPr lang="en-US" sz="2200" dirty="0">
                <a:solidFill>
                  <a:srgbClr val="FFFFFF"/>
                </a:solidFill>
                <a:latin typeface="Calisto MT"/>
                <a:ea typeface="+mn-lt"/>
                <a:cs typeface="+mn-lt"/>
              </a:rPr>
              <a:t> into System Design</a:t>
            </a:r>
            <a:br>
              <a:rPr lang="en-US" sz="2200" dirty="0">
                <a:solidFill>
                  <a:srgbClr val="FFFFFF"/>
                </a:solidFill>
                <a:latin typeface="Calisto MT"/>
                <a:ea typeface="+mn-lt"/>
                <a:cs typeface="+mn-lt"/>
              </a:rPr>
            </a:br>
            <a:endParaRPr lang="en-US" sz="2200">
              <a:solidFill>
                <a:srgbClr val="000000"/>
              </a:solidFill>
              <a:latin typeface="Calisto MT"/>
              <a:ea typeface="+mn-lt"/>
              <a:cs typeface="+mn-lt"/>
            </a:endParaRPr>
          </a:p>
          <a:p>
            <a:pPr marL="457200" indent="-457200">
              <a:buFont typeface="Arial" panose="020B0604020202020204" pitchFamily="34" charset="0"/>
              <a:buChar char="•"/>
            </a:pPr>
            <a:r>
              <a:rPr lang="en-US" sz="2200" dirty="0">
                <a:solidFill>
                  <a:srgbClr val="FFFFFF"/>
                </a:solidFill>
                <a:ea typeface="+mn-lt"/>
                <a:cs typeface="+mn-lt"/>
              </a:rPr>
              <a:t> Integrates real-time grid data via the </a:t>
            </a:r>
            <a:r>
              <a:rPr lang="en-US" sz="2200" b="1" dirty="0">
                <a:solidFill>
                  <a:srgbClr val="FF4F00"/>
                </a:solidFill>
                <a:ea typeface="+mn-lt"/>
                <a:cs typeface="+mn-lt"/>
              </a:rPr>
              <a:t>Carbon-Aware SDK</a:t>
            </a:r>
            <a:r>
              <a:rPr lang="en-US" sz="2200" dirty="0">
                <a:solidFill>
                  <a:srgbClr val="FFFFFF"/>
                </a:solidFill>
                <a:ea typeface="+mn-lt"/>
                <a:cs typeface="+mn-lt"/>
              </a:rPr>
              <a:t>.</a:t>
            </a:r>
            <a:br>
              <a:rPr lang="en-US" sz="2200" dirty="0">
                <a:solidFill>
                  <a:srgbClr val="FFFFFF"/>
                </a:solidFill>
                <a:ea typeface="+mn-lt"/>
                <a:cs typeface="+mn-lt"/>
              </a:rPr>
            </a:br>
            <a:endParaRPr lang="en-US" sz="2200" dirty="0">
              <a:solidFill>
                <a:srgbClr val="FFFFFF"/>
              </a:solidFill>
              <a:ea typeface="+mn-lt"/>
              <a:cs typeface="+mn-lt"/>
            </a:endParaRPr>
          </a:p>
          <a:p>
            <a:pPr marL="457200" indent="-457200">
              <a:buFont typeface="Arial" panose="020B0604020202020204" pitchFamily="34" charset="0"/>
              <a:buChar char="•"/>
            </a:pPr>
            <a:r>
              <a:rPr lang="en-US" sz="2200" dirty="0">
                <a:solidFill>
                  <a:srgbClr val="FFFFFF"/>
                </a:solidFill>
                <a:latin typeface="Calisto MT"/>
                <a:ea typeface="+mn-lt"/>
                <a:cs typeface="+mn-lt"/>
              </a:rPr>
              <a:t>Automatically </a:t>
            </a:r>
            <a:r>
              <a:rPr lang="en-US" sz="2200" b="1" dirty="0">
                <a:solidFill>
                  <a:srgbClr val="FF4F00"/>
                </a:solidFill>
                <a:latin typeface="Calisto MT"/>
                <a:ea typeface="+mn-lt"/>
                <a:cs typeface="+mn-lt"/>
              </a:rPr>
              <a:t>reduces priority</a:t>
            </a:r>
            <a:r>
              <a:rPr lang="en-US" sz="2200" dirty="0">
                <a:solidFill>
                  <a:srgbClr val="FFFFFF"/>
                </a:solidFill>
                <a:latin typeface="Calisto MT"/>
                <a:ea typeface="+mn-lt"/>
                <a:cs typeface="+mn-lt"/>
              </a:rPr>
              <a:t> for non-urgent tasks during high-carbon periods.</a:t>
            </a:r>
            <a:br>
              <a:rPr lang="en-US" sz="2200" dirty="0">
                <a:solidFill>
                  <a:srgbClr val="FFFFFF"/>
                </a:solidFill>
                <a:latin typeface="Calisto MT"/>
                <a:ea typeface="+mn-lt"/>
                <a:cs typeface="+mn-lt"/>
              </a:rPr>
            </a:br>
            <a:endParaRPr lang="en-US" sz="2200" dirty="0">
              <a:solidFill>
                <a:srgbClr val="FFFFFF"/>
              </a:solidFill>
              <a:latin typeface="Calisto MT"/>
              <a:ea typeface="+mn-lt"/>
              <a:cs typeface="+mn-lt"/>
            </a:endParaRPr>
          </a:p>
          <a:p>
            <a:pPr marL="457200" indent="-457200">
              <a:buFont typeface="Arial" panose="020B0604020202020204" pitchFamily="34" charset="0"/>
              <a:buChar char="•"/>
            </a:pPr>
            <a:r>
              <a:rPr lang="en-US" sz="2200" dirty="0">
                <a:solidFill>
                  <a:srgbClr val="FFFFFF"/>
                </a:solidFill>
                <a:ea typeface="+mn-lt"/>
                <a:cs typeface="+mn-lt"/>
              </a:rPr>
              <a:t>Makes invisible consequences visible by showing users both the </a:t>
            </a:r>
            <a:r>
              <a:rPr lang="en-US" sz="2200" b="1" dirty="0">
                <a:solidFill>
                  <a:srgbClr val="FF4F00"/>
                </a:solidFill>
                <a:ea typeface="+mn-lt"/>
                <a:cs typeface="+mn-lt"/>
              </a:rPr>
              <a:t>financial and carbon cost</a:t>
            </a:r>
            <a:r>
              <a:rPr lang="en-US" sz="2200" dirty="0">
                <a:solidFill>
                  <a:srgbClr val="FFFFFF"/>
                </a:solidFill>
                <a:ea typeface="+mn-lt"/>
                <a:cs typeface="+mn-lt"/>
              </a:rPr>
              <a:t> of their work.</a:t>
            </a:r>
          </a:p>
        </p:txBody>
      </p:sp>
      <p:sp>
        <p:nvSpPr>
          <p:cNvPr id="2" name="Title 1">
            <a:extLst>
              <a:ext uri="{FF2B5EF4-FFF2-40B4-BE49-F238E27FC236}">
                <a16:creationId xmlns:a16="http://schemas.microsoft.com/office/drawing/2014/main" id="{DAB0F923-557A-FA25-C272-49DABAAA41C9}"/>
              </a:ext>
            </a:extLst>
          </p:cNvPr>
          <p:cNvSpPr txBox="1">
            <a:spLocks/>
          </p:cNvSpPr>
          <p:nvPr/>
        </p:nvSpPr>
        <p:spPr>
          <a:xfrm>
            <a:off x="657247" y="1438187"/>
            <a:ext cx="2619353" cy="403313"/>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sz="2000" b="1">
                <a:solidFill>
                  <a:schemeClr val="bg1"/>
                </a:solidFill>
              </a:rPr>
              <a:t>CORE COMPONENT #2</a:t>
            </a:r>
            <a:endParaRPr lang="en-US" sz="2000"/>
          </a:p>
        </p:txBody>
      </p:sp>
      <p:sp>
        <p:nvSpPr>
          <p:cNvPr id="4" name="Rectangle 3">
            <a:extLst>
              <a:ext uri="{FF2B5EF4-FFF2-40B4-BE49-F238E27FC236}">
                <a16:creationId xmlns:a16="http://schemas.microsoft.com/office/drawing/2014/main" id="{A5C99FEA-EEFC-60B0-5202-139FC5DA7095}"/>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7" name="TextBox 6">
            <a:extLst>
              <a:ext uri="{FF2B5EF4-FFF2-40B4-BE49-F238E27FC236}">
                <a16:creationId xmlns:a16="http://schemas.microsoft.com/office/drawing/2014/main" id="{AA3B3A3E-444C-1FE1-548A-0AFB2CD698DC}"/>
              </a:ext>
            </a:extLst>
          </p:cNvPr>
          <p:cNvSpPr txBox="1"/>
          <p:nvPr/>
        </p:nvSpPr>
        <p:spPr>
          <a:xfrm>
            <a:off x="421462" y="482467"/>
            <a:ext cx="754709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rPr>
              <a:t>C</a:t>
            </a:r>
            <a:r>
              <a:rPr lang="en-US" sz="3200" b="1" dirty="0">
                <a:solidFill>
                  <a:schemeClr val="bg1"/>
                </a:solidFill>
              </a:rPr>
              <a:t>ARBON-AWARE THROTTLING</a:t>
            </a:r>
            <a:endParaRPr lang="en-US" sz="3200" b="1" dirty="0">
              <a:solidFill>
                <a:schemeClr val="bg1"/>
              </a:solidFill>
              <a:cs typeface="Segoe UI"/>
            </a:endParaRPr>
          </a:p>
        </p:txBody>
      </p:sp>
      <p:pic>
        <p:nvPicPr>
          <p:cNvPr id="8" name="Picture 7" descr="A white line drawing of a brain with a green leaf&#10;&#10;AI-generated content may be incorrect.">
            <a:extLst>
              <a:ext uri="{FF2B5EF4-FFF2-40B4-BE49-F238E27FC236}">
                <a16:creationId xmlns:a16="http://schemas.microsoft.com/office/drawing/2014/main" id="{9539DAD9-AD09-8CC1-61E1-E80E9CE1B8EA}"/>
              </a:ext>
            </a:extLst>
          </p:cNvPr>
          <p:cNvPicPr>
            <a:picLocks noChangeAspect="1"/>
          </p:cNvPicPr>
          <p:nvPr/>
        </p:nvPicPr>
        <p:blipFill>
          <a:blip r:embed="rId6"/>
          <a:stretch>
            <a:fillRect/>
          </a:stretch>
        </p:blipFill>
        <p:spPr>
          <a:xfrm>
            <a:off x="830038" y="3556001"/>
            <a:ext cx="1691821" cy="1655536"/>
          </a:xfrm>
          <a:prstGeom prst="rect">
            <a:avLst/>
          </a:prstGeom>
        </p:spPr>
      </p:pic>
      <p:sp>
        <p:nvSpPr>
          <p:cNvPr id="13" name="Rectangle 12">
            <a:extLst>
              <a:ext uri="{FF2B5EF4-FFF2-40B4-BE49-F238E27FC236}">
                <a16:creationId xmlns:a16="http://schemas.microsoft.com/office/drawing/2014/main" id="{755D4684-798F-B084-2BD1-C49B5783B306}"/>
              </a:ext>
            </a:extLst>
          </p:cNvPr>
          <p:cNvSpPr/>
          <p:nvPr/>
        </p:nvSpPr>
        <p:spPr>
          <a:xfrm>
            <a:off x="2698867" y="2609429"/>
            <a:ext cx="8675914" cy="3319235"/>
          </a:xfrm>
          <a:prstGeom prst="rect">
            <a:avLst/>
          </a:prstGeom>
          <a:noFill/>
          <a:ln w="12700" cap="flat" cmpd="sng" algn="ctr">
            <a:solidFill>
              <a:srgbClr val="FF4F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753219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a:extLst>
            <a:ext uri="{FF2B5EF4-FFF2-40B4-BE49-F238E27FC236}">
              <a16:creationId xmlns:a16="http://schemas.microsoft.com/office/drawing/2014/main" id="{0BDF6135-61B7-1919-CB33-5690A00E2DC1}"/>
            </a:ext>
          </a:extLst>
        </p:cNvPr>
        <p:cNvGrpSpPr/>
        <p:nvPr/>
      </p:nvGrpSpPr>
      <p:grpSpPr>
        <a:xfrm>
          <a:off x="0" y="0"/>
          <a:ext cx="0" cy="0"/>
          <a:chOff x="0" y="0"/>
          <a:chExt cx="0" cy="0"/>
        </a:xfrm>
      </p:grpSpPr>
      <p:sp>
        <p:nvSpPr>
          <p:cNvPr id="27" name="Rectangle 26">
            <a:extLst>
              <a:ext uri="{FF2B5EF4-FFF2-40B4-BE49-F238E27FC236}">
                <a16:creationId xmlns:a16="http://schemas.microsoft.com/office/drawing/2014/main" id="{63E3B5A9-BAD2-37F3-8BF6-83E2F02DC028}"/>
              </a:ext>
            </a:extLst>
          </p:cNvPr>
          <p:cNvSpPr/>
          <p:nvPr/>
        </p:nvSpPr>
        <p:spPr>
          <a:xfrm>
            <a:off x="-1" y="0"/>
            <a:ext cx="12246128" cy="6933333"/>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p>
        </p:txBody>
      </p:sp>
      <p:pic>
        <p:nvPicPr>
          <p:cNvPr id="10" name="Picture 9" descr="Torrens University Australia research repository - Browse">
            <a:extLst>
              <a:ext uri="{FF2B5EF4-FFF2-40B4-BE49-F238E27FC236}">
                <a16:creationId xmlns:a16="http://schemas.microsoft.com/office/drawing/2014/main" id="{5768AC9C-38C6-8349-6537-BFA4C646564C}"/>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3" name="Rectangle 2">
            <a:extLst>
              <a:ext uri="{FF2B5EF4-FFF2-40B4-BE49-F238E27FC236}">
                <a16:creationId xmlns:a16="http://schemas.microsoft.com/office/drawing/2014/main" id="{C2DD9B39-B546-EFD2-A54E-0F3D7795BB30}"/>
              </a:ext>
            </a:extLst>
          </p:cNvPr>
          <p:cNvSpPr/>
          <p:nvPr/>
        </p:nvSpPr>
        <p:spPr>
          <a:xfrm rot="10800000">
            <a:off x="445247" y="2915870"/>
            <a:ext cx="9329374" cy="1997868"/>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9" name="Rectangle 8">
            <a:extLst>
              <a:ext uri="{FF2B5EF4-FFF2-40B4-BE49-F238E27FC236}">
                <a16:creationId xmlns:a16="http://schemas.microsoft.com/office/drawing/2014/main" id="{30B8C82D-11D5-2B0D-43F6-3B0220413A96}"/>
              </a:ext>
            </a:extLst>
          </p:cNvPr>
          <p:cNvSpPr/>
          <p:nvPr/>
        </p:nvSpPr>
        <p:spPr>
          <a:xfrm rot="10800000">
            <a:off x="421462" y="5044964"/>
            <a:ext cx="9353159" cy="1500397"/>
          </a:xfrm>
          <a:prstGeom prst="rect">
            <a:avLst/>
          </a:prstGeom>
          <a:solidFill>
            <a:srgbClr val="FF4F00">
              <a:alpha val="29779"/>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highlight>
                <a:srgbClr val="FF4F00"/>
              </a:highlight>
            </a:endParaRPr>
          </a:p>
        </p:txBody>
      </p:sp>
      <p:sp>
        <p:nvSpPr>
          <p:cNvPr id="6" name="TextBox 5">
            <a:extLst>
              <a:ext uri="{FF2B5EF4-FFF2-40B4-BE49-F238E27FC236}">
                <a16:creationId xmlns:a16="http://schemas.microsoft.com/office/drawing/2014/main" id="{76B52AFB-75A1-1FC4-1A0D-BF8EF7BF4F6A}"/>
              </a:ext>
            </a:extLst>
          </p:cNvPr>
          <p:cNvSpPr txBox="1"/>
          <p:nvPr/>
        </p:nvSpPr>
        <p:spPr>
          <a:xfrm>
            <a:off x="657246" y="1892096"/>
            <a:ext cx="8928188" cy="4524315"/>
          </a:xfrm>
          <a:prstGeom prst="rect">
            <a:avLst/>
          </a:prstGeom>
          <a:noFill/>
        </p:spPr>
        <p:txBody>
          <a:bodyPr wrap="square" lIns="91440" tIns="45720" rIns="91440" bIns="45720" anchor="t">
            <a:spAutoFit/>
          </a:bodyPr>
          <a:lstStyle/>
          <a:p>
            <a:r>
              <a:rPr lang="en-US" sz="2400" dirty="0">
                <a:solidFill>
                  <a:srgbClr val="FFFFFF"/>
                </a:solidFill>
                <a:ea typeface="+mn-lt"/>
                <a:cs typeface="+mn-lt"/>
              </a:rPr>
              <a:t>Enterprise client vs. independent researcher </a:t>
            </a:r>
          </a:p>
          <a:p>
            <a:endParaRPr lang="en-US" sz="2400" dirty="0">
              <a:solidFill>
                <a:srgbClr val="FFFFFF"/>
              </a:solidFill>
              <a:ea typeface="+mn-lt"/>
              <a:cs typeface="+mn-lt"/>
            </a:endParaRPr>
          </a:p>
          <a:p>
            <a:endParaRPr lang="en-US" sz="2400" dirty="0">
              <a:solidFill>
                <a:srgbClr val="FFFFFF"/>
              </a:solidFill>
              <a:ea typeface="+mn-lt"/>
              <a:cs typeface="+mn-lt"/>
            </a:endParaRPr>
          </a:p>
          <a:p>
            <a:r>
              <a:rPr lang="en-US" sz="2400" b="1" dirty="0">
                <a:solidFill>
                  <a:srgbClr val="FFFFFF"/>
                </a:solidFill>
                <a:ea typeface="+mn-lt"/>
                <a:cs typeface="+mn-lt"/>
              </a:rPr>
              <a:t>Weighted Fair Queuing Solution:</a:t>
            </a:r>
          </a:p>
          <a:p>
            <a:pPr marL="457200" indent="-457200">
              <a:buFont typeface="Arial" panose="020B0604020202020204" pitchFamily="34" charset="0"/>
              <a:buChar char="•"/>
            </a:pPr>
            <a:r>
              <a:rPr lang="en-US" sz="2400" dirty="0">
                <a:solidFill>
                  <a:srgbClr val="FFFFFF"/>
                </a:solidFill>
                <a:ea typeface="+mn-lt"/>
                <a:cs typeface="+mn-lt"/>
              </a:rPr>
              <a:t>Research/Education/Non-profit → Priority tier </a:t>
            </a:r>
          </a:p>
          <a:p>
            <a:pPr marL="457200" indent="-457200">
              <a:buFont typeface="Arial" panose="020B0604020202020204" pitchFamily="34" charset="0"/>
              <a:buChar char="•"/>
            </a:pPr>
            <a:r>
              <a:rPr lang="en-US" sz="2400" dirty="0">
                <a:solidFill>
                  <a:srgbClr val="FFFFFF"/>
                </a:solidFill>
                <a:ea typeface="+mn-lt"/>
                <a:cs typeface="+mn-lt"/>
              </a:rPr>
              <a:t>Startup → Moderate allocation </a:t>
            </a:r>
          </a:p>
          <a:p>
            <a:pPr marL="457200" indent="-457200">
              <a:buFont typeface="Arial" panose="020B0604020202020204" pitchFamily="34" charset="0"/>
              <a:buChar char="•"/>
            </a:pPr>
            <a:r>
              <a:rPr lang="en-US" sz="2400" dirty="0">
                <a:solidFill>
                  <a:srgbClr val="FFFFFF"/>
                </a:solidFill>
                <a:ea typeface="+mn-lt"/>
                <a:cs typeface="+mn-lt"/>
              </a:rPr>
              <a:t>Enterprise → Standard allocation (but higher absolute quotas)</a:t>
            </a:r>
          </a:p>
          <a:p>
            <a:pPr marL="457200" indent="-457200">
              <a:buFont typeface="Arial" panose="020B0604020202020204" pitchFamily="34" charset="0"/>
              <a:buChar char="•"/>
            </a:pPr>
            <a:endParaRPr lang="en-US" sz="2400" dirty="0">
              <a:solidFill>
                <a:srgbClr val="FFFFFF"/>
              </a:solidFill>
              <a:ea typeface="+mn-lt"/>
              <a:cs typeface="+mn-lt"/>
            </a:endParaRPr>
          </a:p>
          <a:p>
            <a:pPr marL="457200" indent="-457200">
              <a:buFont typeface="Arial" panose="020B0604020202020204" pitchFamily="34" charset="0"/>
              <a:buChar char="•"/>
            </a:pPr>
            <a:endParaRPr lang="en-US" sz="2400" dirty="0">
              <a:solidFill>
                <a:srgbClr val="FFFFFF"/>
              </a:solidFill>
              <a:ea typeface="+mn-lt"/>
              <a:cs typeface="+mn-lt"/>
            </a:endParaRPr>
          </a:p>
          <a:p>
            <a:r>
              <a:rPr lang="en-US" sz="2400" b="1" dirty="0">
                <a:solidFill>
                  <a:srgbClr val="FFFFFF"/>
                </a:solidFill>
                <a:ea typeface="+mn-lt"/>
                <a:cs typeface="+mn-lt"/>
              </a:rPr>
              <a:t>Cultural Adaptability </a:t>
            </a:r>
            <a:r>
              <a:rPr lang="en-US" sz="2400" dirty="0">
                <a:solidFill>
                  <a:srgbClr val="FFFFFF"/>
                </a:solidFill>
                <a:ea typeface="+mn-lt"/>
                <a:cs typeface="+mn-lt"/>
              </a:rPr>
              <a:t>(Hofstede, 2011)</a:t>
            </a:r>
            <a:r>
              <a:rPr lang="en-US" sz="2400" b="1" dirty="0">
                <a:solidFill>
                  <a:srgbClr val="FFFFFF"/>
                </a:solidFill>
                <a:ea typeface="+mn-lt"/>
                <a:cs typeface="+mn-lt"/>
              </a:rPr>
              <a:t>:</a:t>
            </a:r>
          </a:p>
          <a:p>
            <a:pPr marL="457200" indent="-457200">
              <a:buFont typeface="Arial" panose="020B0604020202020204" pitchFamily="34" charset="0"/>
              <a:buChar char="•"/>
            </a:pPr>
            <a:r>
              <a:rPr lang="en-US" sz="2400" dirty="0">
                <a:solidFill>
                  <a:srgbClr val="FFFFFF"/>
                </a:solidFill>
                <a:ea typeface="+mn-lt"/>
                <a:cs typeface="+mn-lt"/>
              </a:rPr>
              <a:t>Individualist cultures → Personalized allocation</a:t>
            </a:r>
          </a:p>
          <a:p>
            <a:pPr marL="457200" indent="-457200">
              <a:buFont typeface="Arial" panose="020B0604020202020204" pitchFamily="34" charset="0"/>
              <a:buChar char="•"/>
            </a:pPr>
            <a:r>
              <a:rPr lang="en-US" sz="2400" dirty="0">
                <a:solidFill>
                  <a:srgbClr val="FFFFFF"/>
                </a:solidFill>
                <a:ea typeface="+mn-lt"/>
                <a:cs typeface="+mn-lt"/>
              </a:rPr>
              <a:t>Collectivist cultures → Community-centered resource sharing</a:t>
            </a:r>
            <a:endParaRPr lang="en-US" sz="1600" dirty="0">
              <a:solidFill>
                <a:srgbClr val="FFFFFF"/>
              </a:solidFill>
              <a:ea typeface="+mn-lt"/>
              <a:cs typeface="+mn-lt"/>
            </a:endParaRPr>
          </a:p>
        </p:txBody>
      </p:sp>
      <p:sp>
        <p:nvSpPr>
          <p:cNvPr id="2" name="Title 1">
            <a:extLst>
              <a:ext uri="{FF2B5EF4-FFF2-40B4-BE49-F238E27FC236}">
                <a16:creationId xmlns:a16="http://schemas.microsoft.com/office/drawing/2014/main" id="{28B32B77-F9FD-825D-DEBD-6ECEF500B975}"/>
              </a:ext>
            </a:extLst>
          </p:cNvPr>
          <p:cNvSpPr txBox="1">
            <a:spLocks/>
          </p:cNvSpPr>
          <p:nvPr/>
        </p:nvSpPr>
        <p:spPr>
          <a:xfrm>
            <a:off x="657247" y="1438187"/>
            <a:ext cx="2619353" cy="403313"/>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sz="2000" b="1">
                <a:solidFill>
                  <a:schemeClr val="bg1"/>
                </a:solidFill>
              </a:rPr>
              <a:t>CORE COMPONENT #3</a:t>
            </a:r>
            <a:endParaRPr lang="en-US" sz="2000"/>
          </a:p>
        </p:txBody>
      </p:sp>
      <p:sp>
        <p:nvSpPr>
          <p:cNvPr id="5" name="Rectangle 4">
            <a:extLst>
              <a:ext uri="{FF2B5EF4-FFF2-40B4-BE49-F238E27FC236}">
                <a16:creationId xmlns:a16="http://schemas.microsoft.com/office/drawing/2014/main" id="{A3CD8229-C65D-3FEF-5F5E-B6ACF1D5EE91}"/>
              </a:ext>
            </a:extLst>
          </p:cNvPr>
          <p:cNvSpPr/>
          <p:nvPr/>
        </p:nvSpPr>
        <p:spPr>
          <a:xfrm>
            <a:off x="-55318" y="1059358"/>
            <a:ext cx="12221879"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8" name="TextBox 7">
            <a:extLst>
              <a:ext uri="{FF2B5EF4-FFF2-40B4-BE49-F238E27FC236}">
                <a16:creationId xmlns:a16="http://schemas.microsoft.com/office/drawing/2014/main" id="{04F273D7-7C43-A005-8ED1-13912FB095CD}"/>
              </a:ext>
            </a:extLst>
          </p:cNvPr>
          <p:cNvSpPr txBox="1"/>
          <p:nvPr/>
        </p:nvSpPr>
        <p:spPr>
          <a:xfrm>
            <a:off x="421462" y="482467"/>
            <a:ext cx="955992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rPr>
              <a:t>O</a:t>
            </a:r>
            <a:r>
              <a:rPr lang="en-US" sz="3200" b="1" dirty="0">
                <a:solidFill>
                  <a:schemeClr val="bg1"/>
                </a:solidFill>
              </a:rPr>
              <a:t>PERATIONALIZING FAIRNESS</a:t>
            </a:r>
            <a:endParaRPr lang="en-US" sz="3200" b="1" dirty="0">
              <a:solidFill>
                <a:schemeClr val="bg1"/>
              </a:solidFill>
              <a:cs typeface="Segoe UI"/>
            </a:endParaRPr>
          </a:p>
        </p:txBody>
      </p:sp>
    </p:spTree>
    <p:custDataLst>
      <p:tags r:id="rId1"/>
    </p:custDataLst>
    <p:extLst>
      <p:ext uri="{BB962C8B-B14F-4D97-AF65-F5344CB8AC3E}">
        <p14:creationId xmlns:p14="http://schemas.microsoft.com/office/powerpoint/2010/main" val="375774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4"/>
          <a:stretch>
            <a:fillRect/>
          </a:stretch>
        </a:blipFill>
        <a:effectLst/>
      </p:bgPr>
    </p:bg>
    <p:spTree>
      <p:nvGrpSpPr>
        <p:cNvPr id="1" name="">
          <a:extLst>
            <a:ext uri="{FF2B5EF4-FFF2-40B4-BE49-F238E27FC236}">
              <a16:creationId xmlns:a16="http://schemas.microsoft.com/office/drawing/2014/main" id="{0BDF6135-61B7-1919-CB33-5690A00E2DC1}"/>
            </a:ext>
          </a:extLst>
        </p:cNvPr>
        <p:cNvGrpSpPr/>
        <p:nvPr/>
      </p:nvGrpSpPr>
      <p:grpSpPr>
        <a:xfrm>
          <a:off x="0" y="0"/>
          <a:ext cx="0" cy="0"/>
          <a:chOff x="0" y="0"/>
          <a:chExt cx="0" cy="0"/>
        </a:xfrm>
      </p:grpSpPr>
      <p:sp>
        <p:nvSpPr>
          <p:cNvPr id="3" name="Rectangle 2">
            <a:extLst>
              <a:ext uri="{FF2B5EF4-FFF2-40B4-BE49-F238E27FC236}">
                <a16:creationId xmlns:a16="http://schemas.microsoft.com/office/drawing/2014/main" id="{31685787-E06E-C9DA-79D5-56E3296CE23E}"/>
              </a:ext>
            </a:extLst>
          </p:cNvPr>
          <p:cNvSpPr/>
          <p:nvPr/>
        </p:nvSpPr>
        <p:spPr>
          <a:xfrm>
            <a:off x="22676" y="0"/>
            <a:ext cx="12150880" cy="6856228"/>
          </a:xfrm>
          <a:prstGeom prst="rect">
            <a:avLst/>
          </a:prstGeom>
          <a:solidFill>
            <a:srgbClr val="000000">
              <a:alpha val="60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endParaRPr lang="en-GB"/>
          </a:p>
        </p:txBody>
      </p:sp>
      <p:sp>
        <p:nvSpPr>
          <p:cNvPr id="8" name="Rectangle 7">
            <a:extLst>
              <a:ext uri="{FF2B5EF4-FFF2-40B4-BE49-F238E27FC236}">
                <a16:creationId xmlns:a16="http://schemas.microsoft.com/office/drawing/2014/main" id="{6BE22F99-A3CF-B83B-2462-1753F053E418}"/>
              </a:ext>
            </a:extLst>
          </p:cNvPr>
          <p:cNvSpPr/>
          <p:nvPr/>
        </p:nvSpPr>
        <p:spPr>
          <a:xfrm rot="10800000">
            <a:off x="426762" y="2566149"/>
            <a:ext cx="11447681" cy="3476884"/>
          </a:xfrm>
          <a:prstGeom prst="rect">
            <a:avLst/>
          </a:prstGeom>
          <a:solidFill>
            <a:srgbClr val="5C1F00">
              <a:alpha val="80000"/>
            </a:srgbClr>
          </a:solidFill>
          <a:ln w="3175" cap="flat" cmpd="sng" algn="ctr">
            <a:solidFill>
              <a:srgbClr val="FF4F00"/>
            </a:solidFill>
            <a:prstDash val="sysDot"/>
            <a:miter lim="800000"/>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r"/>
            <a:endParaRPr lang="en-US" b="1" dirty="0">
              <a:solidFill>
                <a:srgbClr val="B33900"/>
              </a:solidFill>
              <a:highlight>
                <a:srgbClr val="FF4F00"/>
              </a:highlight>
            </a:endParaRPr>
          </a:p>
        </p:txBody>
      </p:sp>
      <p:pic>
        <p:nvPicPr>
          <p:cNvPr id="7" name="Picture 6" descr="Torrens University Australia research repository - Browse">
            <a:extLst>
              <a:ext uri="{FF2B5EF4-FFF2-40B4-BE49-F238E27FC236}">
                <a16:creationId xmlns:a16="http://schemas.microsoft.com/office/drawing/2014/main" id="{129CE24C-0DDF-D933-E785-A845D95507C5}"/>
              </a:ext>
            </a:extLst>
          </p:cNvPr>
          <p:cNvPicPr>
            <a:picLocks noChangeAspect="1"/>
          </p:cNvPicPr>
          <p:nvPr/>
        </p:nvPicPr>
        <p:blipFill>
          <a:blip r:embed="rId5"/>
          <a:stretch>
            <a:fillRect/>
          </a:stretch>
        </p:blipFill>
        <p:spPr>
          <a:xfrm>
            <a:off x="10810326" y="6179120"/>
            <a:ext cx="1384454" cy="742651"/>
          </a:xfrm>
          <a:prstGeom prst="rect">
            <a:avLst/>
          </a:prstGeom>
        </p:spPr>
      </p:pic>
      <p:sp>
        <p:nvSpPr>
          <p:cNvPr id="12" name="TextBox 11">
            <a:extLst>
              <a:ext uri="{FF2B5EF4-FFF2-40B4-BE49-F238E27FC236}">
                <a16:creationId xmlns:a16="http://schemas.microsoft.com/office/drawing/2014/main" id="{45DD24E6-6C9E-B940-C07A-ED1C90E30BDA}"/>
              </a:ext>
            </a:extLst>
          </p:cNvPr>
          <p:cNvSpPr txBox="1"/>
          <p:nvPr/>
        </p:nvSpPr>
        <p:spPr>
          <a:xfrm>
            <a:off x="721332" y="3099538"/>
            <a:ext cx="10699444" cy="3077766"/>
          </a:xfrm>
          <a:prstGeom prst="rect">
            <a:avLst/>
          </a:prstGeom>
          <a:noFill/>
        </p:spPr>
        <p:txBody>
          <a:bodyPr wrap="square" lIns="91440" tIns="45720" rIns="91440" bIns="45720" anchor="t">
            <a:spAutoFit/>
          </a:bodyPr>
          <a:lstStyle/>
          <a:p>
            <a:pPr algn="ctr"/>
            <a:r>
              <a:rPr lang="en-US" sz="2800" dirty="0">
                <a:solidFill>
                  <a:srgbClr val="FFFFFF"/>
                </a:solidFill>
                <a:ea typeface="+mn-lt"/>
                <a:cs typeface="+mn-lt"/>
              </a:rPr>
              <a:t>The Dashboard</a:t>
            </a:r>
            <a:endParaRPr lang="en-US"/>
          </a:p>
          <a:p>
            <a:endParaRPr lang="en-US" sz="2800" dirty="0">
              <a:solidFill>
                <a:srgbClr val="FFFFFF"/>
              </a:solidFill>
              <a:latin typeface="Calisto MT"/>
              <a:ea typeface="+mn-lt"/>
              <a:cs typeface="+mn-lt"/>
            </a:endParaRPr>
          </a:p>
          <a:p>
            <a:pPr marL="571500" indent="-571500">
              <a:buFont typeface="Arial" panose="020B0604020202020204" pitchFamily="34" charset="0"/>
              <a:buChar char="•"/>
            </a:pPr>
            <a:r>
              <a:rPr lang="en-US" sz="2200" dirty="0">
                <a:solidFill>
                  <a:srgbClr val="FFFFFF"/>
                </a:solidFill>
                <a:latin typeface="Calisto MT"/>
                <a:ea typeface="+mn-lt"/>
                <a:cs typeface="+mn-lt"/>
              </a:rPr>
              <a:t>Turns the "</a:t>
            </a:r>
            <a:r>
              <a:rPr lang="en-US" sz="2200" b="1" dirty="0">
                <a:solidFill>
                  <a:srgbClr val="FF4F00"/>
                </a:solidFill>
                <a:latin typeface="Calisto MT"/>
                <a:ea typeface="+mn-lt"/>
                <a:cs typeface="+mn-lt"/>
              </a:rPr>
              <a:t>black box</a:t>
            </a:r>
            <a:r>
              <a:rPr lang="en-US" sz="2200" dirty="0">
                <a:solidFill>
                  <a:srgbClr val="FFFFFF"/>
                </a:solidFill>
                <a:latin typeface="Calisto MT"/>
                <a:ea typeface="+mn-lt"/>
                <a:cs typeface="+mn-lt"/>
              </a:rPr>
              <a:t>" of AI governance into a transparent "</a:t>
            </a:r>
            <a:r>
              <a:rPr lang="en-US" sz="2200" b="1" dirty="0">
                <a:solidFill>
                  <a:srgbClr val="FF4F00"/>
                </a:solidFill>
                <a:latin typeface="Calisto MT"/>
                <a:ea typeface="+mn-lt"/>
                <a:cs typeface="+mn-lt"/>
              </a:rPr>
              <a:t>glass box</a:t>
            </a:r>
            <a:r>
              <a:rPr lang="en-US" sz="2200" dirty="0">
                <a:solidFill>
                  <a:srgbClr val="FFFFFF"/>
                </a:solidFill>
                <a:latin typeface="Calisto MT"/>
                <a:ea typeface="+mn-lt"/>
                <a:cs typeface="+mn-lt"/>
              </a:rPr>
              <a:t>".</a:t>
            </a:r>
            <a:endParaRPr lang="en-US" sz="2200" dirty="0"/>
          </a:p>
          <a:p>
            <a:pPr marL="571500" indent="-571500">
              <a:buFont typeface="Arial" panose="020B0604020202020204" pitchFamily="34" charset="0"/>
              <a:buChar char="•"/>
            </a:pPr>
            <a:r>
              <a:rPr lang="en-US" sz="2200" dirty="0">
                <a:solidFill>
                  <a:srgbClr val="FFFFFF"/>
                </a:solidFill>
                <a:latin typeface="Calisto MT"/>
                <a:ea typeface="+mn-lt"/>
                <a:cs typeface="+mn-lt"/>
              </a:rPr>
              <a:t>Provides </a:t>
            </a:r>
            <a:r>
              <a:rPr lang="en-US" sz="2200" b="1" dirty="0">
                <a:solidFill>
                  <a:srgbClr val="FF4F00"/>
                </a:solidFill>
                <a:latin typeface="Calisto MT"/>
                <a:ea typeface="+mn-lt"/>
                <a:cs typeface="+mn-lt"/>
              </a:rPr>
              <a:t>Visibility</a:t>
            </a:r>
            <a:r>
              <a:rPr lang="en-US" sz="2200" dirty="0">
                <a:solidFill>
                  <a:srgbClr val="FFFFFF"/>
                </a:solidFill>
                <a:latin typeface="Calisto MT"/>
                <a:ea typeface="+mn-lt"/>
                <a:cs typeface="+mn-lt"/>
              </a:rPr>
              <a:t> (real-time quotas), </a:t>
            </a:r>
            <a:r>
              <a:rPr lang="en-US" sz="2200" b="1" dirty="0">
                <a:solidFill>
                  <a:srgbClr val="FF4F00"/>
                </a:solidFill>
                <a:latin typeface="Calisto MT"/>
                <a:ea typeface="+mn-lt"/>
                <a:cs typeface="+mn-lt"/>
              </a:rPr>
              <a:t>Predictability</a:t>
            </a:r>
            <a:r>
              <a:rPr lang="en-US" sz="2200" dirty="0">
                <a:solidFill>
                  <a:srgbClr val="FFFFFF"/>
                </a:solidFill>
                <a:latin typeface="Calisto MT"/>
                <a:ea typeface="+mn-lt"/>
                <a:cs typeface="+mn-lt"/>
              </a:rPr>
              <a:t> (cost projections), and Control (one-click override).</a:t>
            </a:r>
            <a:endParaRPr lang="en-US" sz="2200"/>
          </a:p>
          <a:p>
            <a:pPr marL="571500" indent="-571500">
              <a:buFont typeface="Arial" panose="020B0604020202020204" pitchFamily="34" charset="0"/>
              <a:buChar char="•"/>
            </a:pPr>
            <a:r>
              <a:rPr lang="en-US" sz="2200" dirty="0">
                <a:solidFill>
                  <a:srgbClr val="FFFFFF"/>
                </a:solidFill>
                <a:ea typeface="+mn-lt"/>
                <a:cs typeface="+mn-lt"/>
              </a:rPr>
              <a:t>Prioritize </a:t>
            </a:r>
            <a:r>
              <a:rPr lang="en-US" sz="2200" b="1" dirty="0">
                <a:solidFill>
                  <a:srgbClr val="FF4F00"/>
                </a:solidFill>
                <a:ea typeface="+mn-lt"/>
                <a:cs typeface="+mn-lt"/>
              </a:rPr>
              <a:t>actionable information</a:t>
            </a:r>
            <a:r>
              <a:rPr lang="en-US" sz="2200" dirty="0">
                <a:solidFill>
                  <a:srgbClr val="FFFFFF"/>
                </a:solidFill>
                <a:ea typeface="+mn-lt"/>
                <a:cs typeface="+mn-lt"/>
              </a:rPr>
              <a:t> over raw data to prevent user overload.</a:t>
            </a:r>
            <a:endParaRPr lang="en-US" sz="2200"/>
          </a:p>
          <a:p>
            <a:pPr marL="571500" indent="-571500">
              <a:buFont typeface="Arial" panose="020B0604020202020204" pitchFamily="34" charset="0"/>
              <a:buChar char="•"/>
            </a:pPr>
            <a:r>
              <a:rPr lang="en-US" sz="2200" dirty="0">
                <a:solidFill>
                  <a:srgbClr val="FFFFFF"/>
                </a:solidFill>
                <a:ea typeface="+mn-lt"/>
                <a:cs typeface="+mn-lt"/>
              </a:rPr>
              <a:t>A tool for </a:t>
            </a:r>
            <a:r>
              <a:rPr lang="en-US" sz="2200" b="1" dirty="0">
                <a:solidFill>
                  <a:srgbClr val="FF4F00"/>
                </a:solidFill>
                <a:ea typeface="+mn-lt"/>
                <a:cs typeface="+mn-lt"/>
              </a:rPr>
              <a:t>accountability</a:t>
            </a:r>
            <a:r>
              <a:rPr lang="en-US" sz="2200" dirty="0">
                <a:solidFill>
                  <a:srgbClr val="FFFFFF"/>
                </a:solidFill>
                <a:ea typeface="+mn-lt"/>
                <a:cs typeface="+mn-lt"/>
              </a:rPr>
              <a:t>, not just monitoring.</a:t>
            </a:r>
            <a:endParaRPr lang="en-US" sz="2200" dirty="0"/>
          </a:p>
          <a:p>
            <a:pPr marL="571500" indent="-571500">
              <a:buFont typeface="Arial" panose="020B0604020202020204" pitchFamily="34" charset="0"/>
              <a:buChar char="•"/>
            </a:pPr>
            <a:endParaRPr lang="en-US" sz="2800" dirty="0">
              <a:solidFill>
                <a:srgbClr val="FFFFFF"/>
              </a:solidFill>
              <a:ea typeface="+mn-lt"/>
              <a:cs typeface="+mn-lt"/>
            </a:endParaRPr>
          </a:p>
        </p:txBody>
      </p:sp>
      <p:sp>
        <p:nvSpPr>
          <p:cNvPr id="13" name="Rectangle 12">
            <a:extLst>
              <a:ext uri="{FF2B5EF4-FFF2-40B4-BE49-F238E27FC236}">
                <a16:creationId xmlns:a16="http://schemas.microsoft.com/office/drawing/2014/main" id="{174DA825-C6BA-54CB-F1B8-8AA57BCDC377}"/>
              </a:ext>
            </a:extLst>
          </p:cNvPr>
          <p:cNvSpPr/>
          <p:nvPr/>
        </p:nvSpPr>
        <p:spPr>
          <a:xfrm>
            <a:off x="-5423" y="1059358"/>
            <a:ext cx="12199198" cy="100473"/>
          </a:xfrm>
          <a:prstGeom prst="rect">
            <a:avLst/>
          </a:prstGeom>
          <a:solidFill>
            <a:srgbClr val="FF4F00">
              <a:alpha val="29779"/>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b="1"/>
          </a:p>
        </p:txBody>
      </p:sp>
      <p:sp>
        <p:nvSpPr>
          <p:cNvPr id="14" name="TextBox 13">
            <a:extLst>
              <a:ext uri="{FF2B5EF4-FFF2-40B4-BE49-F238E27FC236}">
                <a16:creationId xmlns:a16="http://schemas.microsoft.com/office/drawing/2014/main" id="{7FFE865F-1C8F-91CC-A518-82A2A0F2FE8E}"/>
              </a:ext>
            </a:extLst>
          </p:cNvPr>
          <p:cNvSpPr txBox="1"/>
          <p:nvPr/>
        </p:nvSpPr>
        <p:spPr>
          <a:xfrm>
            <a:off x="421462" y="482467"/>
            <a:ext cx="10393815"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4800" b="1" dirty="0">
                <a:solidFill>
                  <a:srgbClr val="EE6F00"/>
                </a:solidFill>
              </a:rPr>
              <a:t>D</a:t>
            </a:r>
            <a:r>
              <a:rPr lang="en-US" sz="3200" b="1" dirty="0">
                <a:solidFill>
                  <a:schemeClr val="bg1"/>
                </a:solidFill>
              </a:rPr>
              <a:t>ESIGNING FOR VISIBILITY &amp; CONTROL</a:t>
            </a:r>
            <a:endParaRPr lang="en-US" sz="3200" b="1" dirty="0">
              <a:solidFill>
                <a:schemeClr val="bg1"/>
              </a:solidFill>
              <a:cs typeface="Segoe UI"/>
            </a:endParaRPr>
          </a:p>
        </p:txBody>
      </p:sp>
      <p:sp>
        <p:nvSpPr>
          <p:cNvPr id="15" name="Title 1">
            <a:extLst>
              <a:ext uri="{FF2B5EF4-FFF2-40B4-BE49-F238E27FC236}">
                <a16:creationId xmlns:a16="http://schemas.microsoft.com/office/drawing/2014/main" id="{F1DE26F5-4BCD-2184-D56D-A84AE1C56ACD}"/>
              </a:ext>
            </a:extLst>
          </p:cNvPr>
          <p:cNvSpPr txBox="1">
            <a:spLocks/>
          </p:cNvSpPr>
          <p:nvPr/>
        </p:nvSpPr>
        <p:spPr>
          <a:xfrm>
            <a:off x="426525" y="1317862"/>
            <a:ext cx="2619353" cy="403313"/>
          </a:xfrm>
          <a:prstGeom prst="rect">
            <a:avLst/>
          </a:prstGeom>
        </p:spPr>
        <p:txBody>
          <a:bodyPr vert="horz" lIns="91440" tIns="45720" rIns="91440" bIns="45720" rtlCol="0" anchor="t">
            <a:normAutofit/>
          </a:bodyPr>
          <a:lst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a:lstStyle>
          <a:p>
            <a:r>
              <a:rPr lang="en-US" sz="2000" b="1" dirty="0">
                <a:solidFill>
                  <a:schemeClr val="bg1"/>
                </a:solidFill>
              </a:rPr>
              <a:t>CORE COMPONENT #4</a:t>
            </a:r>
            <a:endParaRPr lang="en-US" sz="2000" dirty="0"/>
          </a:p>
        </p:txBody>
      </p:sp>
      <p:sp>
        <p:nvSpPr>
          <p:cNvPr id="5" name="Rectangle 4">
            <a:extLst>
              <a:ext uri="{FF2B5EF4-FFF2-40B4-BE49-F238E27FC236}">
                <a16:creationId xmlns:a16="http://schemas.microsoft.com/office/drawing/2014/main" id="{CAAFB1CF-68AA-9344-7887-4939E6EEBE74}"/>
              </a:ext>
            </a:extLst>
          </p:cNvPr>
          <p:cNvSpPr/>
          <p:nvPr/>
        </p:nvSpPr>
        <p:spPr>
          <a:xfrm>
            <a:off x="576155" y="2740964"/>
            <a:ext cx="11116127" cy="3187700"/>
          </a:xfrm>
          <a:prstGeom prst="rect">
            <a:avLst/>
          </a:prstGeom>
          <a:noFill/>
          <a:ln w="12700" cap="flat" cmpd="sng" algn="ctr">
            <a:solidFill>
              <a:srgbClr val="FF4F0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white line with dots&#10;&#10;AI-generated content may be incorrect.">
            <a:extLst>
              <a:ext uri="{FF2B5EF4-FFF2-40B4-BE49-F238E27FC236}">
                <a16:creationId xmlns:a16="http://schemas.microsoft.com/office/drawing/2014/main" id="{6F9FFB62-82B2-FA19-1513-6FBC89AC7442}"/>
              </a:ext>
            </a:extLst>
          </p:cNvPr>
          <p:cNvPicPr>
            <a:picLocks noChangeAspect="1"/>
          </p:cNvPicPr>
          <p:nvPr/>
        </p:nvPicPr>
        <p:blipFill>
          <a:blip r:embed="rId6"/>
          <a:stretch>
            <a:fillRect/>
          </a:stretch>
        </p:blipFill>
        <p:spPr>
          <a:xfrm>
            <a:off x="1410608" y="3006188"/>
            <a:ext cx="2526396" cy="723160"/>
          </a:xfrm>
          <a:prstGeom prst="rect">
            <a:avLst/>
          </a:prstGeom>
        </p:spPr>
      </p:pic>
    </p:spTree>
    <p:custDataLst>
      <p:tags r:id="rId1"/>
    </p:custDataLst>
    <p:extLst>
      <p:ext uri="{BB962C8B-B14F-4D97-AF65-F5344CB8AC3E}">
        <p14:creationId xmlns:p14="http://schemas.microsoft.com/office/powerpoint/2010/main" val="403386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19.7"/>
</p:tagLst>
</file>

<file path=ppt/tags/tag10.xml><?xml version="1.0" encoding="utf-8"?>
<p:tagLst xmlns:a="http://schemas.openxmlformats.org/drawingml/2006/main" xmlns:r="http://schemas.openxmlformats.org/officeDocument/2006/relationships" xmlns:p="http://schemas.openxmlformats.org/presentationml/2006/main">
  <p:tag name="TIMING" val="|3.2|21.9|12.9"/>
</p:tagLst>
</file>

<file path=ppt/tags/tag11.xml><?xml version="1.0" encoding="utf-8"?>
<p:tagLst xmlns:a="http://schemas.openxmlformats.org/drawingml/2006/main" xmlns:r="http://schemas.openxmlformats.org/officeDocument/2006/relationships" xmlns:p="http://schemas.openxmlformats.org/presentationml/2006/main">
  <p:tag name="TIMING" val="|3.2|21.9|12.9"/>
</p:tagLst>
</file>

<file path=ppt/tags/tag12.xml><?xml version="1.0" encoding="utf-8"?>
<p:tagLst xmlns:a="http://schemas.openxmlformats.org/drawingml/2006/main" xmlns:r="http://schemas.openxmlformats.org/officeDocument/2006/relationships" xmlns:p="http://schemas.openxmlformats.org/presentationml/2006/main">
  <p:tag name="TIMING" val="|3.2|21.9|12.9"/>
</p:tagLst>
</file>

<file path=ppt/tags/tag13.xml><?xml version="1.0" encoding="utf-8"?>
<p:tagLst xmlns:a="http://schemas.openxmlformats.org/drawingml/2006/main" xmlns:r="http://schemas.openxmlformats.org/officeDocument/2006/relationships" xmlns:p="http://schemas.openxmlformats.org/presentationml/2006/main">
  <p:tag name="TIMING" val="|3.2|21.9|12.9"/>
</p:tagLst>
</file>

<file path=ppt/tags/tag14.xml><?xml version="1.0" encoding="utf-8"?>
<p:tagLst xmlns:a="http://schemas.openxmlformats.org/drawingml/2006/main" xmlns:r="http://schemas.openxmlformats.org/officeDocument/2006/relationships" xmlns:p="http://schemas.openxmlformats.org/presentationml/2006/main">
  <p:tag name="TIMING" val="|3.2|21.9|12.9"/>
</p:tagLst>
</file>

<file path=ppt/tags/tag15.xml><?xml version="1.0" encoding="utf-8"?>
<p:tagLst xmlns:a="http://schemas.openxmlformats.org/drawingml/2006/main" xmlns:r="http://schemas.openxmlformats.org/officeDocument/2006/relationships" xmlns:p="http://schemas.openxmlformats.org/presentationml/2006/main">
  <p:tag name="TIMING" val="|1.2"/>
</p:tagLst>
</file>

<file path=ppt/tags/tag16.xml><?xml version="1.0" encoding="utf-8"?>
<p:tagLst xmlns:a="http://schemas.openxmlformats.org/drawingml/2006/main" xmlns:r="http://schemas.openxmlformats.org/officeDocument/2006/relationships" xmlns:p="http://schemas.openxmlformats.org/presentationml/2006/main">
  <p:tag name="TIMING" val="|1.2"/>
</p:tagLst>
</file>

<file path=ppt/tags/tag2.xml><?xml version="1.0" encoding="utf-8"?>
<p:tagLst xmlns:a="http://schemas.openxmlformats.org/drawingml/2006/main" xmlns:r="http://schemas.openxmlformats.org/officeDocument/2006/relationships" xmlns:p="http://schemas.openxmlformats.org/presentationml/2006/main">
  <p:tag name="TIMING" val="|5.7|4.7|82.3|6.3|61.6|5.3"/>
</p:tagLst>
</file>

<file path=ppt/tags/tag3.xml><?xml version="1.0" encoding="utf-8"?>
<p:tagLst xmlns:a="http://schemas.openxmlformats.org/drawingml/2006/main" xmlns:r="http://schemas.openxmlformats.org/officeDocument/2006/relationships" xmlns:p="http://schemas.openxmlformats.org/presentationml/2006/main">
  <p:tag name="TIMING" val="|9.9"/>
</p:tagLst>
</file>

<file path=ppt/tags/tag4.xml><?xml version="1.0" encoding="utf-8"?>
<p:tagLst xmlns:a="http://schemas.openxmlformats.org/drawingml/2006/main" xmlns:r="http://schemas.openxmlformats.org/officeDocument/2006/relationships" xmlns:p="http://schemas.openxmlformats.org/presentationml/2006/main">
  <p:tag name="TIMING" val="|3.2|21.9|12.9"/>
</p:tagLst>
</file>

<file path=ppt/tags/tag5.xml><?xml version="1.0" encoding="utf-8"?>
<p:tagLst xmlns:a="http://schemas.openxmlformats.org/drawingml/2006/main" xmlns:r="http://schemas.openxmlformats.org/officeDocument/2006/relationships" xmlns:p="http://schemas.openxmlformats.org/presentationml/2006/main">
  <p:tag name="TIMING" val="|3.2|21.9|12.9"/>
</p:tagLst>
</file>

<file path=ppt/tags/tag6.xml><?xml version="1.0" encoding="utf-8"?>
<p:tagLst xmlns:a="http://schemas.openxmlformats.org/drawingml/2006/main" xmlns:r="http://schemas.openxmlformats.org/officeDocument/2006/relationships" xmlns:p="http://schemas.openxmlformats.org/presentationml/2006/main">
  <p:tag name="TIMING" val="|3.2|21.9|12.9"/>
</p:tagLst>
</file>

<file path=ppt/tags/tag7.xml><?xml version="1.0" encoding="utf-8"?>
<p:tagLst xmlns:a="http://schemas.openxmlformats.org/drawingml/2006/main" xmlns:r="http://schemas.openxmlformats.org/officeDocument/2006/relationships" xmlns:p="http://schemas.openxmlformats.org/presentationml/2006/main">
  <p:tag name="TIMING" val="|3.2|21.9|12.9"/>
</p:tagLst>
</file>

<file path=ppt/tags/tag8.xml><?xml version="1.0" encoding="utf-8"?>
<p:tagLst xmlns:a="http://schemas.openxmlformats.org/drawingml/2006/main" xmlns:r="http://schemas.openxmlformats.org/officeDocument/2006/relationships" xmlns:p="http://schemas.openxmlformats.org/presentationml/2006/main">
  <p:tag name="TIMING" val="|3.2|21.9|12.9"/>
</p:tagLst>
</file>

<file path=ppt/tags/tag9.xml><?xml version="1.0" encoding="utf-8"?>
<p:tagLst xmlns:a="http://schemas.openxmlformats.org/drawingml/2006/main" xmlns:r="http://schemas.openxmlformats.org/officeDocument/2006/relationships" xmlns:p="http://schemas.openxmlformats.org/presentationml/2006/main">
  <p:tag name="TIMING" val="|3.2|21.9|12.9"/>
</p:tagLst>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Univers Calisto">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66e44254-c0ce-4745-9255-907eee03faf6}" enabled="0" method="" siteId="{66e44254-c0ce-4745-9255-907eee03faf6}" removed="1"/>
</clbl:labelList>
</file>

<file path=docProps/app.xml><?xml version="1.0" encoding="utf-8"?>
<Properties xmlns="http://schemas.openxmlformats.org/officeDocument/2006/extended-properties" xmlns:vt="http://schemas.openxmlformats.org/officeDocument/2006/docPropsVTypes">
  <Template>office theme</Template>
  <TotalTime>90</TotalTime>
  <Words>2073</Words>
  <Application>Microsoft Macintosh PowerPoint</Application>
  <PresentationFormat>Widescreen</PresentationFormat>
  <Paragraphs>169</Paragraphs>
  <Slides>18</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Aptos</vt:lpstr>
      <vt:lpstr>Arial</vt:lpstr>
      <vt:lpstr>Calibri</vt:lpstr>
      <vt:lpstr>Calisto MT</vt:lpstr>
      <vt:lpstr>Segoe UI</vt:lpstr>
      <vt:lpstr>Univers Condensed</vt:lpstr>
      <vt:lpstr>ChronicleVTI</vt:lpstr>
      <vt:lpstr>SYSTEM SOLUTION | ASSESSMENT 3 Human-Centred Design Prof Dr. Omid Haas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Luis guilherme De barros andrade faria</cp:lastModifiedBy>
  <cp:revision>523</cp:revision>
  <cp:lastPrinted>2025-11-18T21:22:10Z</cp:lastPrinted>
  <dcterms:created xsi:type="dcterms:W3CDTF">2025-07-30T09:07:51Z</dcterms:created>
  <dcterms:modified xsi:type="dcterms:W3CDTF">2025-12-01T08:20:56Z</dcterms:modified>
</cp:coreProperties>
</file>

<file path=docProps/thumbnail.jpeg>
</file>